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7" r:id="rId2"/>
    <p:sldId id="273" r:id="rId3"/>
    <p:sldId id="328" r:id="rId4"/>
    <p:sldId id="329" r:id="rId5"/>
    <p:sldId id="295" r:id="rId6"/>
    <p:sldId id="359" r:id="rId7"/>
    <p:sldId id="338" r:id="rId8"/>
    <p:sldId id="356" r:id="rId9"/>
    <p:sldId id="357" r:id="rId10"/>
    <p:sldId id="347" r:id="rId11"/>
    <p:sldId id="316" r:id="rId12"/>
    <p:sldId id="339" r:id="rId13"/>
    <p:sldId id="337" r:id="rId14"/>
    <p:sldId id="355" r:id="rId15"/>
    <p:sldId id="334" r:id="rId16"/>
    <p:sldId id="332" r:id="rId17"/>
    <p:sldId id="333" r:id="rId18"/>
    <p:sldId id="331" r:id="rId19"/>
    <p:sldId id="325" r:id="rId20"/>
    <p:sldId id="349" r:id="rId21"/>
    <p:sldId id="350" r:id="rId22"/>
    <p:sldId id="343" r:id="rId23"/>
    <p:sldId id="344" r:id="rId24"/>
    <p:sldId id="346" r:id="rId25"/>
    <p:sldId id="335" r:id="rId26"/>
    <p:sldId id="351" r:id="rId27"/>
    <p:sldId id="353" r:id="rId28"/>
    <p:sldId id="327"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Lst>
  <p:sldSz cx="9144000" cy="6858000" type="screen4x3"/>
  <p:notesSz cx="6884988" cy="1001395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C9C8"/>
    <a:srgbClr val="000000"/>
    <a:srgbClr val="FFFFFF"/>
    <a:srgbClr val="646363"/>
    <a:srgbClr val="B2B4B6"/>
    <a:srgbClr val="1F447B"/>
    <a:srgbClr val="B371AF"/>
    <a:srgbClr val="9ACA3C"/>
    <a:srgbClr val="E04E30"/>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717" autoAdjust="0"/>
  </p:normalViewPr>
  <p:slideViewPr>
    <p:cSldViewPr snapToGrid="0">
      <p:cViewPr varScale="1">
        <p:scale>
          <a:sx n="107" d="100"/>
          <a:sy n="107" d="100"/>
        </p:scale>
        <p:origin x="-1080" y="-84"/>
      </p:cViewPr>
      <p:guideLst>
        <p:guide orient="horz" pos="2160"/>
        <p:guide pos="2880"/>
      </p:guideLst>
    </p:cSldViewPr>
  </p:slideViewPr>
  <p:notesTextViewPr>
    <p:cViewPr>
      <p:scale>
        <a:sx n="3" d="2"/>
        <a:sy n="3" d="2"/>
      </p:scale>
      <p:origin x="0" y="0"/>
    </p:cViewPr>
  </p:notesTextViewPr>
  <p:notesViewPr>
    <p:cSldViewPr snapToGrid="0">
      <p:cViewPr varScale="1">
        <p:scale>
          <a:sx n="85" d="100"/>
          <a:sy n="85" d="100"/>
        </p:scale>
        <p:origin x="246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581DA-D241-4148-9B7E-DC56F5F0055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LU"/>
        </a:p>
      </dgm:t>
    </dgm:pt>
    <dgm:pt modelId="{52EC182F-AD41-44F9-AD86-EBF30B4520DA}">
      <dgm:prSet phldrT="[Text]" custT="1"/>
      <dgm:spPr>
        <a:solidFill>
          <a:schemeClr val="tx2">
            <a:lumMod val="40000"/>
            <a:lumOff val="60000"/>
          </a:schemeClr>
        </a:solidFill>
      </dgm:spPr>
      <dgm:t>
        <a:bodyPr/>
        <a:lstStyle/>
        <a:p>
          <a:r>
            <a:rPr lang="en-GB" sz="1200" b="1" noProof="0" dirty="0" smtClean="0"/>
            <a:t>Controlled Foreign Company rule </a:t>
          </a:r>
        </a:p>
        <a:p>
          <a:endParaRPr lang="en-GB" sz="1200" noProof="0" dirty="0"/>
        </a:p>
      </dgm:t>
    </dgm:pt>
    <dgm:pt modelId="{A05EAD10-63DA-4EE8-B6A5-8A14E4931A5E}" type="parTrans" cxnId="{296E99A8-DC02-434A-AA6D-7B826F3DBFED}">
      <dgm:prSet/>
      <dgm:spPr/>
      <dgm:t>
        <a:bodyPr/>
        <a:lstStyle/>
        <a:p>
          <a:endParaRPr lang="fr-LU"/>
        </a:p>
      </dgm:t>
    </dgm:pt>
    <dgm:pt modelId="{3965B59E-4B47-443F-8A9E-45E8EF16A8ED}" type="sibTrans" cxnId="{296E99A8-DC02-434A-AA6D-7B826F3DBFED}">
      <dgm:prSet/>
      <dgm:spPr/>
      <dgm:t>
        <a:bodyPr/>
        <a:lstStyle/>
        <a:p>
          <a:endParaRPr lang="fr-LU"/>
        </a:p>
      </dgm:t>
    </dgm:pt>
    <dgm:pt modelId="{2A3B6BEB-F739-4A61-8859-0356D7074232}">
      <dgm:prSet phldrT="[Text]" custT="1"/>
      <dgm:spPr>
        <a:solidFill>
          <a:schemeClr val="tx2">
            <a:lumMod val="60000"/>
            <a:lumOff val="40000"/>
          </a:schemeClr>
        </a:solidFill>
      </dgm:spPr>
      <dgm:t>
        <a:bodyPr/>
        <a:lstStyle/>
        <a:p>
          <a:r>
            <a:rPr lang="en-US" sz="1200" b="1" noProof="0" dirty="0" smtClean="0"/>
            <a:t>Exit taxation</a:t>
          </a:r>
        </a:p>
        <a:p>
          <a:endParaRPr lang="en-US" sz="1000" noProof="0" dirty="0"/>
        </a:p>
      </dgm:t>
    </dgm:pt>
    <dgm:pt modelId="{138342B9-D906-4B31-A0BB-B815D7DACFD0}" type="parTrans" cxnId="{9B2012F6-724E-4F56-8607-050AB5EBBB1C}">
      <dgm:prSet/>
      <dgm:spPr/>
      <dgm:t>
        <a:bodyPr/>
        <a:lstStyle/>
        <a:p>
          <a:endParaRPr lang="fr-LU"/>
        </a:p>
      </dgm:t>
    </dgm:pt>
    <dgm:pt modelId="{908E7C7A-AFED-4D0F-BB5D-9D1616546FFE}" type="sibTrans" cxnId="{9B2012F6-724E-4F56-8607-050AB5EBBB1C}">
      <dgm:prSet/>
      <dgm:spPr/>
      <dgm:t>
        <a:bodyPr/>
        <a:lstStyle/>
        <a:p>
          <a:endParaRPr lang="fr-LU"/>
        </a:p>
      </dgm:t>
    </dgm:pt>
    <dgm:pt modelId="{5BE1B364-8297-458B-BB55-229B2C23D047}">
      <dgm:prSet phldrT="[Text]" custT="1"/>
      <dgm:spPr>
        <a:solidFill>
          <a:schemeClr val="tx2">
            <a:lumMod val="60000"/>
            <a:lumOff val="40000"/>
          </a:schemeClr>
        </a:solidFill>
      </dgm:spPr>
      <dgm:t>
        <a:bodyPr/>
        <a:lstStyle/>
        <a:p>
          <a:r>
            <a:rPr lang="en-US" sz="1000" b="1" noProof="0" dirty="0" smtClean="0"/>
            <a:t>ATAD I </a:t>
          </a:r>
          <a:r>
            <a:rPr lang="en-US" sz="1000" noProof="0" dirty="0" smtClean="0"/>
            <a:t>: Member States will  apply an exit tax on assets moved out of their territory</a:t>
          </a:r>
          <a:endParaRPr lang="fr-LU" sz="1000" dirty="0"/>
        </a:p>
      </dgm:t>
    </dgm:pt>
    <dgm:pt modelId="{614A1E5B-29B6-4AB7-8CF0-0B1B7FD1F6D0}" type="parTrans" cxnId="{49D6CE1F-14E0-46FF-8DAB-503628A2E748}">
      <dgm:prSet/>
      <dgm:spPr/>
      <dgm:t>
        <a:bodyPr/>
        <a:lstStyle/>
        <a:p>
          <a:endParaRPr lang="fr-LU"/>
        </a:p>
      </dgm:t>
    </dgm:pt>
    <dgm:pt modelId="{577163D1-0D63-45D3-8B84-C9568DAF3435}" type="sibTrans" cxnId="{49D6CE1F-14E0-46FF-8DAB-503628A2E748}">
      <dgm:prSet/>
      <dgm:spPr/>
      <dgm:t>
        <a:bodyPr/>
        <a:lstStyle/>
        <a:p>
          <a:endParaRPr lang="fr-LU"/>
        </a:p>
      </dgm:t>
    </dgm:pt>
    <dgm:pt modelId="{0083A8BA-4489-4D22-9954-817127C7AB07}">
      <dgm:prSet phldrT="[Text]" custT="1"/>
      <dgm:spPr>
        <a:solidFill>
          <a:schemeClr val="tx2">
            <a:lumMod val="40000"/>
            <a:lumOff val="60000"/>
          </a:schemeClr>
        </a:solidFill>
      </dgm:spPr>
      <dgm:t>
        <a:bodyPr/>
        <a:lstStyle/>
        <a:p>
          <a:r>
            <a:rPr lang="en-GB" sz="1000" b="1" noProof="0" dirty="0" smtClean="0"/>
            <a:t>ATAD I </a:t>
          </a:r>
          <a:r>
            <a:rPr lang="en-GB" sz="1000" noProof="0" dirty="0" smtClean="0"/>
            <a:t>: The Member State of a parent company will be allowed to tax certain non-distributed income of certain subsidiaries  </a:t>
          </a:r>
          <a:endParaRPr lang="en-GB" sz="1000" noProof="0" dirty="0"/>
        </a:p>
      </dgm:t>
    </dgm:pt>
    <dgm:pt modelId="{E6837139-75AF-4D43-9DCA-7EE82788CB55}" type="sibTrans" cxnId="{B77F6419-E632-4192-B263-113651A0EDB2}">
      <dgm:prSet/>
      <dgm:spPr/>
      <dgm:t>
        <a:bodyPr/>
        <a:lstStyle/>
        <a:p>
          <a:endParaRPr lang="fr-LU"/>
        </a:p>
      </dgm:t>
    </dgm:pt>
    <dgm:pt modelId="{FB7C2A50-F4B8-48B5-922C-B16641C707D5}" type="parTrans" cxnId="{B77F6419-E632-4192-B263-113651A0EDB2}">
      <dgm:prSet/>
      <dgm:spPr/>
      <dgm:t>
        <a:bodyPr/>
        <a:lstStyle/>
        <a:p>
          <a:endParaRPr lang="fr-LU"/>
        </a:p>
      </dgm:t>
    </dgm:pt>
    <dgm:pt modelId="{B24024EF-A0C4-4E34-B568-7DA838DA6126}">
      <dgm:prSet phldrT="[Text]" custT="1"/>
      <dgm:spPr>
        <a:solidFill>
          <a:srgbClr val="E46A52"/>
        </a:solidFill>
      </dgm:spPr>
      <dgm:t>
        <a:bodyPr/>
        <a:lstStyle/>
        <a:p>
          <a:r>
            <a:rPr lang="en-US" sz="1200" b="1" noProof="0" dirty="0" smtClean="0"/>
            <a:t>Interest limitation</a:t>
          </a:r>
        </a:p>
        <a:p>
          <a:endParaRPr lang="en-US" sz="1400" b="1" noProof="0" dirty="0"/>
        </a:p>
      </dgm:t>
    </dgm:pt>
    <dgm:pt modelId="{44315608-199C-4C25-B90F-B9CAAE51B483}" type="parTrans" cxnId="{0676E0E4-2E83-4CFB-A6D3-C353FDAEB8F2}">
      <dgm:prSet/>
      <dgm:spPr/>
      <dgm:t>
        <a:bodyPr/>
        <a:lstStyle/>
        <a:p>
          <a:endParaRPr lang="fr-LU"/>
        </a:p>
      </dgm:t>
    </dgm:pt>
    <dgm:pt modelId="{BF6BFECA-C077-4A7B-977A-B48901C3A6E7}" type="sibTrans" cxnId="{0676E0E4-2E83-4CFB-A6D3-C353FDAEB8F2}">
      <dgm:prSet/>
      <dgm:spPr/>
      <dgm:t>
        <a:bodyPr/>
        <a:lstStyle/>
        <a:p>
          <a:endParaRPr lang="fr-LU"/>
        </a:p>
      </dgm:t>
    </dgm:pt>
    <dgm:pt modelId="{99185592-CBAD-4F96-A1FA-76E1F1E8420D}">
      <dgm:prSet custT="1"/>
      <dgm:spPr>
        <a:solidFill>
          <a:srgbClr val="E46A52"/>
        </a:solidFill>
      </dgm:spPr>
      <dgm:t>
        <a:bodyPr/>
        <a:lstStyle/>
        <a:p>
          <a:r>
            <a:rPr lang="en-US" sz="1000" b="1" noProof="0" dirty="0" smtClean="0"/>
            <a:t>ATAD I </a:t>
          </a:r>
          <a:r>
            <a:rPr lang="en-US" sz="1000" noProof="0" dirty="0" smtClean="0"/>
            <a:t>: There will be a limitation of the amount of net interest that a company can deduct from its taxable income, based on a fixed ratio of its earnings (EBITDA) </a:t>
          </a:r>
          <a:endParaRPr lang="en-US" sz="1000" noProof="0" dirty="0"/>
        </a:p>
      </dgm:t>
    </dgm:pt>
    <dgm:pt modelId="{CF77EB41-1C17-49D8-B174-1D24F5BD4D65}" type="parTrans" cxnId="{85B5CA51-1CAA-4106-AAE9-99D434E03B5B}">
      <dgm:prSet/>
      <dgm:spPr/>
      <dgm:t>
        <a:bodyPr/>
        <a:lstStyle/>
        <a:p>
          <a:endParaRPr lang="fr-LU"/>
        </a:p>
      </dgm:t>
    </dgm:pt>
    <dgm:pt modelId="{4418076E-AC39-4B83-B355-DF32C4481903}" type="sibTrans" cxnId="{85B5CA51-1CAA-4106-AAE9-99D434E03B5B}">
      <dgm:prSet/>
      <dgm:spPr/>
      <dgm:t>
        <a:bodyPr/>
        <a:lstStyle/>
        <a:p>
          <a:endParaRPr lang="fr-LU"/>
        </a:p>
      </dgm:t>
    </dgm:pt>
    <dgm:pt modelId="{D4B5B28F-E3C8-4825-BA16-FDFC7050459C}">
      <dgm:prSet custT="1"/>
      <dgm:spPr>
        <a:solidFill>
          <a:schemeClr val="tx2">
            <a:lumMod val="75000"/>
          </a:schemeClr>
        </a:solidFill>
      </dgm:spPr>
      <dgm:t>
        <a:bodyPr/>
        <a:lstStyle/>
        <a:p>
          <a:r>
            <a:rPr lang="en-GB" sz="1200" b="1" noProof="0" dirty="0" smtClean="0"/>
            <a:t>Hybrids</a:t>
          </a:r>
        </a:p>
        <a:p>
          <a:endParaRPr lang="en-GB" sz="1400" b="1" noProof="0" dirty="0"/>
        </a:p>
      </dgm:t>
    </dgm:pt>
    <dgm:pt modelId="{5C91BD73-3F81-417B-99BC-6AB46BC9AB38}" type="parTrans" cxnId="{BD709789-88C4-4E24-9051-962516D0587C}">
      <dgm:prSet/>
      <dgm:spPr/>
      <dgm:t>
        <a:bodyPr/>
        <a:lstStyle/>
        <a:p>
          <a:endParaRPr lang="fr-LU"/>
        </a:p>
      </dgm:t>
    </dgm:pt>
    <dgm:pt modelId="{0EAAC66E-5ED0-4C9B-8243-011F2FF6D8B4}" type="sibTrans" cxnId="{BD709789-88C4-4E24-9051-962516D0587C}">
      <dgm:prSet/>
      <dgm:spPr/>
      <dgm:t>
        <a:bodyPr/>
        <a:lstStyle/>
        <a:p>
          <a:endParaRPr lang="fr-LU"/>
        </a:p>
      </dgm:t>
    </dgm:pt>
    <dgm:pt modelId="{06152AB2-19CF-4186-9C51-476EF66998DA}">
      <dgm:prSet custT="1"/>
      <dgm:spPr>
        <a:solidFill>
          <a:schemeClr val="tx2">
            <a:lumMod val="75000"/>
          </a:schemeClr>
        </a:solidFill>
      </dgm:spPr>
      <dgm:t>
        <a:bodyPr/>
        <a:lstStyle/>
        <a:p>
          <a:r>
            <a:rPr lang="en-GB" sz="1000" b="1" noProof="0" dirty="0" smtClean="0"/>
            <a:t>ATAD I </a:t>
          </a:r>
          <a:r>
            <a:rPr lang="en-GB" sz="1000" noProof="0" dirty="0" smtClean="0"/>
            <a:t>: neutralisation of hybrid mismatches between Member States resulting in a double deduction or a deduction without inclusion, by ensuring that a payment is subject to tax at least once</a:t>
          </a:r>
          <a:endParaRPr lang="en-GB" sz="1000" noProof="0" dirty="0"/>
        </a:p>
      </dgm:t>
    </dgm:pt>
    <dgm:pt modelId="{CD7F37B4-60B6-4A50-8A50-CEBB5EB81670}" type="parTrans" cxnId="{7FACB65A-4A09-4224-9983-9F4E88A52526}">
      <dgm:prSet/>
      <dgm:spPr/>
      <dgm:t>
        <a:bodyPr/>
        <a:lstStyle/>
        <a:p>
          <a:endParaRPr lang="fr-LU"/>
        </a:p>
      </dgm:t>
    </dgm:pt>
    <dgm:pt modelId="{83BEDB3F-524A-4BD0-98B7-11C7CCD96496}" type="sibTrans" cxnId="{7FACB65A-4A09-4224-9983-9F4E88A52526}">
      <dgm:prSet/>
      <dgm:spPr/>
      <dgm:t>
        <a:bodyPr/>
        <a:lstStyle/>
        <a:p>
          <a:endParaRPr lang="fr-LU"/>
        </a:p>
      </dgm:t>
    </dgm:pt>
    <dgm:pt modelId="{4967EBD2-C995-4C84-B556-6504D14B6955}">
      <dgm:prSet custT="1"/>
      <dgm:spPr>
        <a:solidFill>
          <a:schemeClr val="tx2">
            <a:lumMod val="50000"/>
          </a:schemeClr>
        </a:solidFill>
      </dgm:spPr>
      <dgm:t>
        <a:bodyPr/>
        <a:lstStyle/>
        <a:p>
          <a:r>
            <a:rPr lang="en-US" sz="1200" b="1" noProof="0" dirty="0" smtClean="0"/>
            <a:t>General Anti-Abuse Rule</a:t>
          </a:r>
        </a:p>
        <a:p>
          <a:endParaRPr lang="en-US" sz="1400" b="1" noProof="0" dirty="0"/>
        </a:p>
      </dgm:t>
    </dgm:pt>
    <dgm:pt modelId="{D777F22D-4D9E-493F-9CA5-1F9834D2A01D}" type="parTrans" cxnId="{7A054E5B-2753-4867-8B3B-DD07E3DDE84A}">
      <dgm:prSet/>
      <dgm:spPr/>
      <dgm:t>
        <a:bodyPr/>
        <a:lstStyle/>
        <a:p>
          <a:endParaRPr lang="fr-LU"/>
        </a:p>
      </dgm:t>
    </dgm:pt>
    <dgm:pt modelId="{91F8E09B-A487-4189-A83D-84754776810A}" type="sibTrans" cxnId="{7A054E5B-2753-4867-8B3B-DD07E3DDE84A}">
      <dgm:prSet/>
      <dgm:spPr/>
      <dgm:t>
        <a:bodyPr/>
        <a:lstStyle/>
        <a:p>
          <a:endParaRPr lang="fr-LU"/>
        </a:p>
      </dgm:t>
    </dgm:pt>
    <dgm:pt modelId="{EF66E3E3-6982-4ED2-865A-5AA7547B185F}">
      <dgm:prSet custT="1"/>
      <dgm:spPr>
        <a:solidFill>
          <a:schemeClr val="tx2">
            <a:lumMod val="50000"/>
          </a:schemeClr>
        </a:solidFill>
      </dgm:spPr>
      <dgm:t>
        <a:bodyPr/>
        <a:lstStyle/>
        <a:p>
          <a:r>
            <a:rPr lang="en-US" sz="1000" b="1" noProof="0" dirty="0" smtClean="0"/>
            <a:t>ATAD I </a:t>
          </a:r>
          <a:r>
            <a:rPr lang="en-US" sz="1000" noProof="0" dirty="0" smtClean="0"/>
            <a:t>: It will allow tax authorities to disregard artificial tax arrangements and compute the tax liability in accordance with national law</a:t>
          </a:r>
          <a:endParaRPr lang="en-US" sz="1000" noProof="0" dirty="0"/>
        </a:p>
      </dgm:t>
    </dgm:pt>
    <dgm:pt modelId="{7DDF70E9-A48F-4B56-9B57-46C0C64EA77C}" type="parTrans" cxnId="{2136E05F-37BC-4379-80DE-4BB6CCE33CAE}">
      <dgm:prSet/>
      <dgm:spPr/>
      <dgm:t>
        <a:bodyPr/>
        <a:lstStyle/>
        <a:p>
          <a:endParaRPr lang="fr-LU"/>
        </a:p>
      </dgm:t>
    </dgm:pt>
    <dgm:pt modelId="{FB79B5D6-E9DB-4559-B133-52956591F363}" type="sibTrans" cxnId="{2136E05F-37BC-4379-80DE-4BB6CCE33CAE}">
      <dgm:prSet/>
      <dgm:spPr/>
      <dgm:t>
        <a:bodyPr/>
        <a:lstStyle/>
        <a:p>
          <a:endParaRPr lang="fr-LU"/>
        </a:p>
      </dgm:t>
    </dgm:pt>
    <dgm:pt modelId="{EF9DCA92-FD6C-4509-AD60-52581BC07FEB}">
      <dgm:prSet custT="1"/>
      <dgm:spPr>
        <a:solidFill>
          <a:schemeClr val="tx2">
            <a:lumMod val="75000"/>
          </a:schemeClr>
        </a:solidFill>
      </dgm:spPr>
      <dgm:t>
        <a:bodyPr/>
        <a:lstStyle/>
        <a:p>
          <a:r>
            <a:rPr lang="en-GB" sz="1000" b="1" noProof="0" dirty="0" smtClean="0">
              <a:solidFill>
                <a:srgbClr val="FFFF00"/>
              </a:solidFill>
            </a:rPr>
            <a:t>ATAD II : Extension to third countries</a:t>
          </a:r>
          <a:endParaRPr lang="en-GB" sz="1000" b="1" noProof="0" dirty="0">
            <a:solidFill>
              <a:srgbClr val="FFFF00"/>
            </a:solidFill>
          </a:endParaRPr>
        </a:p>
      </dgm:t>
    </dgm:pt>
    <dgm:pt modelId="{650A565E-1480-4F10-8D7C-CCE91A2B052E}" type="parTrans" cxnId="{E90E03F6-7DB3-46E0-9A76-D007F18A1AD7}">
      <dgm:prSet/>
      <dgm:spPr/>
      <dgm:t>
        <a:bodyPr/>
        <a:lstStyle/>
        <a:p>
          <a:endParaRPr lang="en-GB"/>
        </a:p>
      </dgm:t>
    </dgm:pt>
    <dgm:pt modelId="{D96123C9-6022-4A62-880D-F07F7CA5EA51}" type="sibTrans" cxnId="{E90E03F6-7DB3-46E0-9A76-D007F18A1AD7}">
      <dgm:prSet/>
      <dgm:spPr/>
      <dgm:t>
        <a:bodyPr/>
        <a:lstStyle/>
        <a:p>
          <a:endParaRPr lang="en-GB"/>
        </a:p>
      </dgm:t>
    </dgm:pt>
    <dgm:pt modelId="{C2AF91A2-6B4B-4799-B6E2-ED1C74BF8304}">
      <dgm:prSet custT="1"/>
      <dgm:spPr>
        <a:solidFill>
          <a:schemeClr val="tx2">
            <a:lumMod val="50000"/>
          </a:schemeClr>
        </a:solidFill>
      </dgm:spPr>
      <dgm:t>
        <a:bodyPr/>
        <a:lstStyle/>
        <a:p>
          <a:r>
            <a:rPr lang="en-US" sz="1000" noProof="0" dirty="0" smtClean="0"/>
            <a:t>Point of attention: principal purpose test</a:t>
          </a:r>
          <a:endParaRPr lang="en-US" sz="1000" noProof="0" dirty="0"/>
        </a:p>
      </dgm:t>
    </dgm:pt>
    <dgm:pt modelId="{3A645A38-157F-4995-B280-676AE15B0969}" type="parTrans" cxnId="{7793DBE4-9803-48D8-9210-7371D865370C}">
      <dgm:prSet/>
      <dgm:spPr/>
      <dgm:t>
        <a:bodyPr/>
        <a:lstStyle/>
        <a:p>
          <a:endParaRPr lang="en-GB"/>
        </a:p>
      </dgm:t>
    </dgm:pt>
    <dgm:pt modelId="{4336CF9E-6206-4FF2-A988-00C4438F1D79}" type="sibTrans" cxnId="{7793DBE4-9803-48D8-9210-7371D865370C}">
      <dgm:prSet/>
      <dgm:spPr/>
      <dgm:t>
        <a:bodyPr/>
        <a:lstStyle/>
        <a:p>
          <a:endParaRPr lang="en-GB"/>
        </a:p>
      </dgm:t>
    </dgm:pt>
    <dgm:pt modelId="{3519E1FE-5387-4FA2-9E89-998A4108E810}">
      <dgm:prSet custT="1"/>
      <dgm:spPr>
        <a:solidFill>
          <a:schemeClr val="tx2">
            <a:lumMod val="50000"/>
          </a:schemeClr>
        </a:solidFill>
      </dgm:spPr>
      <dgm:t>
        <a:bodyPr/>
        <a:lstStyle/>
        <a:p>
          <a:endParaRPr lang="en-US" sz="1000" noProof="0" dirty="0"/>
        </a:p>
      </dgm:t>
    </dgm:pt>
    <dgm:pt modelId="{AAFAB8D9-F071-4BE7-A144-B4B1449ABF24}" type="parTrans" cxnId="{32405D98-6123-40FA-AA8D-11EA752D691F}">
      <dgm:prSet/>
      <dgm:spPr/>
      <dgm:t>
        <a:bodyPr/>
        <a:lstStyle/>
        <a:p>
          <a:endParaRPr lang="en-GB"/>
        </a:p>
      </dgm:t>
    </dgm:pt>
    <dgm:pt modelId="{0014F22E-1D4F-4C48-BF1A-67F39790F4BF}" type="sibTrans" cxnId="{32405D98-6123-40FA-AA8D-11EA752D691F}">
      <dgm:prSet/>
      <dgm:spPr/>
      <dgm:t>
        <a:bodyPr/>
        <a:lstStyle/>
        <a:p>
          <a:endParaRPr lang="en-GB"/>
        </a:p>
      </dgm:t>
    </dgm:pt>
    <dgm:pt modelId="{13586AE5-A4AA-44F4-AE1A-E22C729CEB67}">
      <dgm:prSet custT="1"/>
      <dgm:spPr>
        <a:solidFill>
          <a:schemeClr val="tx2">
            <a:lumMod val="75000"/>
          </a:schemeClr>
        </a:solidFill>
      </dgm:spPr>
      <dgm:t>
        <a:bodyPr/>
        <a:lstStyle/>
        <a:p>
          <a:endParaRPr lang="en-GB" sz="1000" noProof="0" dirty="0"/>
        </a:p>
      </dgm:t>
    </dgm:pt>
    <dgm:pt modelId="{A741D098-95F7-46B6-A4FF-DF289B9E4F6A}" type="parTrans" cxnId="{DEF4FA8B-A2F5-4D60-956D-5C4ABF166962}">
      <dgm:prSet/>
      <dgm:spPr/>
      <dgm:t>
        <a:bodyPr/>
        <a:lstStyle/>
        <a:p>
          <a:endParaRPr lang="fr-LU"/>
        </a:p>
      </dgm:t>
    </dgm:pt>
    <dgm:pt modelId="{D76C0BA3-150C-44B2-8358-303AB3BE8E95}" type="sibTrans" cxnId="{DEF4FA8B-A2F5-4D60-956D-5C4ABF166962}">
      <dgm:prSet/>
      <dgm:spPr/>
      <dgm:t>
        <a:bodyPr/>
        <a:lstStyle/>
        <a:p>
          <a:endParaRPr lang="fr-LU"/>
        </a:p>
      </dgm:t>
    </dgm:pt>
    <dgm:pt modelId="{0A7E38FD-0672-4A10-ABA9-8C1DCFACFF59}">
      <dgm:prSet phldrT="[Text]" custT="1"/>
      <dgm:spPr>
        <a:solidFill>
          <a:schemeClr val="tx2">
            <a:lumMod val="40000"/>
            <a:lumOff val="60000"/>
          </a:schemeClr>
        </a:solidFill>
      </dgm:spPr>
      <dgm:t>
        <a:bodyPr/>
        <a:lstStyle/>
        <a:p>
          <a:endParaRPr lang="en-GB" sz="1000" noProof="0" dirty="0"/>
        </a:p>
      </dgm:t>
    </dgm:pt>
    <dgm:pt modelId="{3596896E-9DA3-417C-8D19-4CF0F0303919}" type="parTrans" cxnId="{9193D9D7-5479-4337-9797-B0221FD9700D}">
      <dgm:prSet/>
      <dgm:spPr/>
      <dgm:t>
        <a:bodyPr/>
        <a:lstStyle/>
        <a:p>
          <a:endParaRPr lang="fr-LU"/>
        </a:p>
      </dgm:t>
    </dgm:pt>
    <dgm:pt modelId="{A13C8F0E-62D6-4044-8EA4-7B8DEC19B293}" type="sibTrans" cxnId="{9193D9D7-5479-4337-9797-B0221FD9700D}">
      <dgm:prSet/>
      <dgm:spPr/>
      <dgm:t>
        <a:bodyPr/>
        <a:lstStyle/>
        <a:p>
          <a:endParaRPr lang="fr-LU"/>
        </a:p>
      </dgm:t>
    </dgm:pt>
    <dgm:pt modelId="{DC3D5E6D-4D8E-4097-8D76-CE06402980A1}">
      <dgm:prSet phldrT="[Text]" custT="1"/>
      <dgm:spPr>
        <a:solidFill>
          <a:schemeClr val="tx2">
            <a:lumMod val="40000"/>
            <a:lumOff val="60000"/>
          </a:schemeClr>
        </a:solidFill>
      </dgm:spPr>
      <dgm:t>
        <a:bodyPr/>
        <a:lstStyle/>
        <a:p>
          <a:endParaRPr lang="en-GB" sz="1000" noProof="0" dirty="0"/>
        </a:p>
      </dgm:t>
    </dgm:pt>
    <dgm:pt modelId="{CC18279C-137F-4AC6-A776-E60FB6CDAF80}" type="parTrans" cxnId="{7848DBF5-4014-480B-811D-EDD085E1E743}">
      <dgm:prSet/>
      <dgm:spPr/>
      <dgm:t>
        <a:bodyPr/>
        <a:lstStyle/>
        <a:p>
          <a:endParaRPr lang="fr-LU"/>
        </a:p>
      </dgm:t>
    </dgm:pt>
    <dgm:pt modelId="{C697D8EA-F3CC-4790-A408-314B0C196ACD}" type="sibTrans" cxnId="{7848DBF5-4014-480B-811D-EDD085E1E743}">
      <dgm:prSet/>
      <dgm:spPr/>
      <dgm:t>
        <a:bodyPr/>
        <a:lstStyle/>
        <a:p>
          <a:endParaRPr lang="fr-LU"/>
        </a:p>
      </dgm:t>
    </dgm:pt>
    <dgm:pt modelId="{6E8B21B1-0DB9-4B5D-97BF-84990036A418}" type="pres">
      <dgm:prSet presAssocID="{3B7581DA-D241-4148-9B7E-DC56F5F00556}" presName="Name0" presStyleCnt="0">
        <dgm:presLayoutVars>
          <dgm:dir/>
          <dgm:resizeHandles val="exact"/>
        </dgm:presLayoutVars>
      </dgm:prSet>
      <dgm:spPr/>
      <dgm:t>
        <a:bodyPr/>
        <a:lstStyle/>
        <a:p>
          <a:endParaRPr lang="en-US"/>
        </a:p>
      </dgm:t>
    </dgm:pt>
    <dgm:pt modelId="{843CEC8E-E289-454C-8054-61CDB60A6AF1}" type="pres">
      <dgm:prSet presAssocID="{52EC182F-AD41-44F9-AD86-EBF30B4520DA}" presName="node" presStyleLbl="node1" presStyleIdx="0" presStyleCnt="5">
        <dgm:presLayoutVars>
          <dgm:bulletEnabled val="1"/>
        </dgm:presLayoutVars>
      </dgm:prSet>
      <dgm:spPr/>
      <dgm:t>
        <a:bodyPr/>
        <a:lstStyle/>
        <a:p>
          <a:endParaRPr lang="en-US"/>
        </a:p>
      </dgm:t>
    </dgm:pt>
    <dgm:pt modelId="{3775A4DA-B3D6-4B7E-9616-4B71842CBD1C}" type="pres">
      <dgm:prSet presAssocID="{3965B59E-4B47-443F-8A9E-45E8EF16A8ED}" presName="sibTrans" presStyleCnt="0"/>
      <dgm:spPr/>
      <dgm:t>
        <a:bodyPr/>
        <a:lstStyle/>
        <a:p>
          <a:endParaRPr lang="fr-LU"/>
        </a:p>
      </dgm:t>
    </dgm:pt>
    <dgm:pt modelId="{0A6DA50C-1CAB-4609-9024-C4D942BAD433}" type="pres">
      <dgm:prSet presAssocID="{2A3B6BEB-F739-4A61-8859-0356D7074232}" presName="node" presStyleLbl="node1" presStyleIdx="1" presStyleCnt="5">
        <dgm:presLayoutVars>
          <dgm:bulletEnabled val="1"/>
        </dgm:presLayoutVars>
      </dgm:prSet>
      <dgm:spPr/>
      <dgm:t>
        <a:bodyPr/>
        <a:lstStyle/>
        <a:p>
          <a:endParaRPr lang="en-US"/>
        </a:p>
      </dgm:t>
    </dgm:pt>
    <dgm:pt modelId="{270DAD60-7DE0-41D6-AF5F-C6936EB56F32}" type="pres">
      <dgm:prSet presAssocID="{908E7C7A-AFED-4D0F-BB5D-9D1616546FFE}" presName="sibTrans" presStyleCnt="0"/>
      <dgm:spPr/>
      <dgm:t>
        <a:bodyPr/>
        <a:lstStyle/>
        <a:p>
          <a:endParaRPr lang="fr-LU"/>
        </a:p>
      </dgm:t>
    </dgm:pt>
    <dgm:pt modelId="{D48A2440-AA33-4C4A-BF50-08058D28CBBE}" type="pres">
      <dgm:prSet presAssocID="{B24024EF-A0C4-4E34-B568-7DA838DA6126}" presName="node" presStyleLbl="node1" presStyleIdx="2" presStyleCnt="5">
        <dgm:presLayoutVars>
          <dgm:bulletEnabled val="1"/>
        </dgm:presLayoutVars>
      </dgm:prSet>
      <dgm:spPr/>
      <dgm:t>
        <a:bodyPr/>
        <a:lstStyle/>
        <a:p>
          <a:endParaRPr lang="en-US"/>
        </a:p>
      </dgm:t>
    </dgm:pt>
    <dgm:pt modelId="{DB44EE10-92C4-4663-8156-334008A4DA40}" type="pres">
      <dgm:prSet presAssocID="{BF6BFECA-C077-4A7B-977A-B48901C3A6E7}" presName="sibTrans" presStyleCnt="0"/>
      <dgm:spPr/>
      <dgm:t>
        <a:bodyPr/>
        <a:lstStyle/>
        <a:p>
          <a:endParaRPr lang="fr-LU"/>
        </a:p>
      </dgm:t>
    </dgm:pt>
    <dgm:pt modelId="{ED9A5BFA-D89C-4403-8367-5951D6467111}" type="pres">
      <dgm:prSet presAssocID="{D4B5B28F-E3C8-4825-BA16-FDFC7050459C}" presName="node" presStyleLbl="node1" presStyleIdx="3" presStyleCnt="5">
        <dgm:presLayoutVars>
          <dgm:bulletEnabled val="1"/>
        </dgm:presLayoutVars>
      </dgm:prSet>
      <dgm:spPr/>
      <dgm:t>
        <a:bodyPr/>
        <a:lstStyle/>
        <a:p>
          <a:endParaRPr lang="en-US"/>
        </a:p>
      </dgm:t>
    </dgm:pt>
    <dgm:pt modelId="{3525AB4B-0FE5-4EF8-98A1-CC569DD1A2EB}" type="pres">
      <dgm:prSet presAssocID="{0EAAC66E-5ED0-4C9B-8243-011F2FF6D8B4}" presName="sibTrans" presStyleCnt="0"/>
      <dgm:spPr/>
      <dgm:t>
        <a:bodyPr/>
        <a:lstStyle/>
        <a:p>
          <a:endParaRPr lang="fr-LU"/>
        </a:p>
      </dgm:t>
    </dgm:pt>
    <dgm:pt modelId="{1B3F0212-F43D-4E5D-80C4-98F78E05C80E}" type="pres">
      <dgm:prSet presAssocID="{4967EBD2-C995-4C84-B556-6504D14B6955}" presName="node" presStyleLbl="node1" presStyleIdx="4" presStyleCnt="5">
        <dgm:presLayoutVars>
          <dgm:bulletEnabled val="1"/>
        </dgm:presLayoutVars>
      </dgm:prSet>
      <dgm:spPr/>
      <dgm:t>
        <a:bodyPr/>
        <a:lstStyle/>
        <a:p>
          <a:endParaRPr lang="en-US"/>
        </a:p>
      </dgm:t>
    </dgm:pt>
  </dgm:ptLst>
  <dgm:cxnLst>
    <dgm:cxn modelId="{DEF4FA8B-A2F5-4D60-956D-5C4ABF166962}" srcId="{D4B5B28F-E3C8-4825-BA16-FDFC7050459C}" destId="{13586AE5-A4AA-44F4-AE1A-E22C729CEB67}" srcOrd="1" destOrd="0" parTransId="{A741D098-95F7-46B6-A4FF-DF289B9E4F6A}" sibTransId="{D76C0BA3-150C-44B2-8358-303AB3BE8E95}"/>
    <dgm:cxn modelId="{7FACB65A-4A09-4224-9983-9F4E88A52526}" srcId="{D4B5B28F-E3C8-4825-BA16-FDFC7050459C}" destId="{06152AB2-19CF-4186-9C51-476EF66998DA}" srcOrd="0" destOrd="0" parTransId="{CD7F37B4-60B6-4A50-8A50-CEBB5EB81670}" sibTransId="{83BEDB3F-524A-4BD0-98B7-11C7CCD96496}"/>
    <dgm:cxn modelId="{9B2012F6-724E-4F56-8607-050AB5EBBB1C}" srcId="{3B7581DA-D241-4148-9B7E-DC56F5F00556}" destId="{2A3B6BEB-F739-4A61-8859-0356D7074232}" srcOrd="1" destOrd="0" parTransId="{138342B9-D906-4B31-A0BB-B815D7DACFD0}" sibTransId="{908E7C7A-AFED-4D0F-BB5D-9D1616546FFE}"/>
    <dgm:cxn modelId="{EF232E3C-D982-4175-87AF-3DB9A90E0F3D}" type="presOf" srcId="{52EC182F-AD41-44F9-AD86-EBF30B4520DA}" destId="{843CEC8E-E289-454C-8054-61CDB60A6AF1}" srcOrd="0" destOrd="0" presId="urn:microsoft.com/office/officeart/2005/8/layout/hList6"/>
    <dgm:cxn modelId="{060164F6-934F-4EA3-BD04-F053B30BE039}" type="presOf" srcId="{D4B5B28F-E3C8-4825-BA16-FDFC7050459C}" destId="{ED9A5BFA-D89C-4403-8367-5951D6467111}" srcOrd="0" destOrd="0" presId="urn:microsoft.com/office/officeart/2005/8/layout/hList6"/>
    <dgm:cxn modelId="{1AB1B423-1E14-4973-B2E0-39C9021B6416}" type="presOf" srcId="{C2AF91A2-6B4B-4799-B6E2-ED1C74BF8304}" destId="{1B3F0212-F43D-4E5D-80C4-98F78E05C80E}" srcOrd="0" destOrd="3" presId="urn:microsoft.com/office/officeart/2005/8/layout/hList6"/>
    <dgm:cxn modelId="{FE0763BC-D3A7-4FFD-AC4B-78C896724BD3}" type="presOf" srcId="{EF9DCA92-FD6C-4509-AD60-52581BC07FEB}" destId="{ED9A5BFA-D89C-4403-8367-5951D6467111}" srcOrd="0" destOrd="3" presId="urn:microsoft.com/office/officeart/2005/8/layout/hList6"/>
    <dgm:cxn modelId="{072E68AE-3879-4C91-8924-48348AD0FBED}" type="presOf" srcId="{99185592-CBAD-4F96-A1FA-76E1F1E8420D}" destId="{D48A2440-AA33-4C4A-BF50-08058D28CBBE}" srcOrd="0" destOrd="1" presId="urn:microsoft.com/office/officeart/2005/8/layout/hList6"/>
    <dgm:cxn modelId="{7A054E5B-2753-4867-8B3B-DD07E3DDE84A}" srcId="{3B7581DA-D241-4148-9B7E-DC56F5F00556}" destId="{4967EBD2-C995-4C84-B556-6504D14B6955}" srcOrd="4" destOrd="0" parTransId="{D777F22D-4D9E-493F-9CA5-1F9834D2A01D}" sibTransId="{91F8E09B-A487-4189-A83D-84754776810A}"/>
    <dgm:cxn modelId="{4847639D-4421-4BB2-8366-4531126AAB0B}" type="presOf" srcId="{06152AB2-19CF-4186-9C51-476EF66998DA}" destId="{ED9A5BFA-D89C-4403-8367-5951D6467111}" srcOrd="0" destOrd="1" presId="urn:microsoft.com/office/officeart/2005/8/layout/hList6"/>
    <dgm:cxn modelId="{F68CF7C5-B9AF-4E26-9785-85C34B16CAC5}" type="presOf" srcId="{2A3B6BEB-F739-4A61-8859-0356D7074232}" destId="{0A6DA50C-1CAB-4609-9024-C4D942BAD433}" srcOrd="0" destOrd="0" presId="urn:microsoft.com/office/officeart/2005/8/layout/hList6"/>
    <dgm:cxn modelId="{296E99A8-DC02-434A-AA6D-7B826F3DBFED}" srcId="{3B7581DA-D241-4148-9B7E-DC56F5F00556}" destId="{52EC182F-AD41-44F9-AD86-EBF30B4520DA}" srcOrd="0" destOrd="0" parTransId="{A05EAD10-63DA-4EE8-B6A5-8A14E4931A5E}" sibTransId="{3965B59E-4B47-443F-8A9E-45E8EF16A8ED}"/>
    <dgm:cxn modelId="{3398FABC-239F-41BC-98F7-BBD6D56FCEBC}" type="presOf" srcId="{3B7581DA-D241-4148-9B7E-DC56F5F00556}" destId="{6E8B21B1-0DB9-4B5D-97BF-84990036A418}" srcOrd="0" destOrd="0" presId="urn:microsoft.com/office/officeart/2005/8/layout/hList6"/>
    <dgm:cxn modelId="{BD709789-88C4-4E24-9051-962516D0587C}" srcId="{3B7581DA-D241-4148-9B7E-DC56F5F00556}" destId="{D4B5B28F-E3C8-4825-BA16-FDFC7050459C}" srcOrd="3" destOrd="0" parTransId="{5C91BD73-3F81-417B-99BC-6AB46BC9AB38}" sibTransId="{0EAAC66E-5ED0-4C9B-8243-011F2FF6D8B4}"/>
    <dgm:cxn modelId="{F7EE46EC-D2CF-4200-9F5F-863BD5707565}" type="presOf" srcId="{EF66E3E3-6982-4ED2-865A-5AA7547B185F}" destId="{1B3F0212-F43D-4E5D-80C4-98F78E05C80E}" srcOrd="0" destOrd="1" presId="urn:microsoft.com/office/officeart/2005/8/layout/hList6"/>
    <dgm:cxn modelId="{49D6CE1F-14E0-46FF-8DAB-503628A2E748}" srcId="{2A3B6BEB-F739-4A61-8859-0356D7074232}" destId="{5BE1B364-8297-458B-BB55-229B2C23D047}" srcOrd="0" destOrd="0" parTransId="{614A1E5B-29B6-4AB7-8CF0-0B1B7FD1F6D0}" sibTransId="{577163D1-0D63-45D3-8B84-C9568DAF3435}"/>
    <dgm:cxn modelId="{E850E6FD-99A6-4F58-943C-C096ABBEA762}" type="presOf" srcId="{3519E1FE-5387-4FA2-9E89-998A4108E810}" destId="{1B3F0212-F43D-4E5D-80C4-98F78E05C80E}" srcOrd="0" destOrd="2" presId="urn:microsoft.com/office/officeart/2005/8/layout/hList6"/>
    <dgm:cxn modelId="{14210715-D359-4E9C-8C24-0C6FBF9345E7}" type="presOf" srcId="{13586AE5-A4AA-44F4-AE1A-E22C729CEB67}" destId="{ED9A5BFA-D89C-4403-8367-5951D6467111}" srcOrd="0" destOrd="2" presId="urn:microsoft.com/office/officeart/2005/8/layout/hList6"/>
    <dgm:cxn modelId="{E90E03F6-7DB3-46E0-9A76-D007F18A1AD7}" srcId="{D4B5B28F-E3C8-4825-BA16-FDFC7050459C}" destId="{EF9DCA92-FD6C-4509-AD60-52581BC07FEB}" srcOrd="2" destOrd="0" parTransId="{650A565E-1480-4F10-8D7C-CCE91A2B052E}" sibTransId="{D96123C9-6022-4A62-880D-F07F7CA5EA51}"/>
    <dgm:cxn modelId="{85B5CA51-1CAA-4106-AAE9-99D434E03B5B}" srcId="{B24024EF-A0C4-4E34-B568-7DA838DA6126}" destId="{99185592-CBAD-4F96-A1FA-76E1F1E8420D}" srcOrd="0" destOrd="0" parTransId="{CF77EB41-1C17-49D8-B174-1D24F5BD4D65}" sibTransId="{4418076E-AC39-4B83-B355-DF32C4481903}"/>
    <dgm:cxn modelId="{9193D9D7-5479-4337-9797-B0221FD9700D}" srcId="{52EC182F-AD41-44F9-AD86-EBF30B4520DA}" destId="{0A7E38FD-0672-4A10-ABA9-8C1DCFACFF59}" srcOrd="1" destOrd="0" parTransId="{3596896E-9DA3-417C-8D19-4CF0F0303919}" sibTransId="{A13C8F0E-62D6-4044-8EA4-7B8DEC19B293}"/>
    <dgm:cxn modelId="{D184C362-D82E-41DE-9D5F-5CD32EA40ED7}" type="presOf" srcId="{0A7E38FD-0672-4A10-ABA9-8C1DCFACFF59}" destId="{843CEC8E-E289-454C-8054-61CDB60A6AF1}" srcOrd="0" destOrd="2" presId="urn:microsoft.com/office/officeart/2005/8/layout/hList6"/>
    <dgm:cxn modelId="{7793DBE4-9803-48D8-9210-7371D865370C}" srcId="{4967EBD2-C995-4C84-B556-6504D14B6955}" destId="{C2AF91A2-6B4B-4799-B6E2-ED1C74BF8304}" srcOrd="2" destOrd="0" parTransId="{3A645A38-157F-4995-B280-676AE15B0969}" sibTransId="{4336CF9E-6206-4FF2-A988-00C4438F1D79}"/>
    <dgm:cxn modelId="{2136E05F-37BC-4379-80DE-4BB6CCE33CAE}" srcId="{4967EBD2-C995-4C84-B556-6504D14B6955}" destId="{EF66E3E3-6982-4ED2-865A-5AA7547B185F}" srcOrd="0" destOrd="0" parTransId="{7DDF70E9-A48F-4B56-9B57-46C0C64EA77C}" sibTransId="{FB79B5D6-E9DB-4559-B133-52956591F363}"/>
    <dgm:cxn modelId="{B77F6419-E632-4192-B263-113651A0EDB2}" srcId="{52EC182F-AD41-44F9-AD86-EBF30B4520DA}" destId="{0083A8BA-4489-4D22-9954-817127C7AB07}" srcOrd="0" destOrd="0" parTransId="{FB7C2A50-F4B8-48B5-922C-B16641C707D5}" sibTransId="{E6837139-75AF-4D43-9DCA-7EE82788CB55}"/>
    <dgm:cxn modelId="{B4F5823E-FC93-4D2E-983C-47E4665D4F60}" type="presOf" srcId="{DC3D5E6D-4D8E-4097-8D76-CE06402980A1}" destId="{843CEC8E-E289-454C-8054-61CDB60A6AF1}" srcOrd="0" destOrd="3" presId="urn:microsoft.com/office/officeart/2005/8/layout/hList6"/>
    <dgm:cxn modelId="{0676E0E4-2E83-4CFB-A6D3-C353FDAEB8F2}" srcId="{3B7581DA-D241-4148-9B7E-DC56F5F00556}" destId="{B24024EF-A0C4-4E34-B568-7DA838DA6126}" srcOrd="2" destOrd="0" parTransId="{44315608-199C-4C25-B90F-B9CAAE51B483}" sibTransId="{BF6BFECA-C077-4A7B-977A-B48901C3A6E7}"/>
    <dgm:cxn modelId="{696C2989-02C2-4EA8-AD5B-7F1CAA801BE4}" type="presOf" srcId="{B24024EF-A0C4-4E34-B568-7DA838DA6126}" destId="{D48A2440-AA33-4C4A-BF50-08058D28CBBE}" srcOrd="0" destOrd="0" presId="urn:microsoft.com/office/officeart/2005/8/layout/hList6"/>
    <dgm:cxn modelId="{8304348A-C799-439F-9E15-9DCC70F64308}" type="presOf" srcId="{4967EBD2-C995-4C84-B556-6504D14B6955}" destId="{1B3F0212-F43D-4E5D-80C4-98F78E05C80E}" srcOrd="0" destOrd="0" presId="urn:microsoft.com/office/officeart/2005/8/layout/hList6"/>
    <dgm:cxn modelId="{654F0312-94A2-4FE2-B799-724289116238}" type="presOf" srcId="{0083A8BA-4489-4D22-9954-817127C7AB07}" destId="{843CEC8E-E289-454C-8054-61CDB60A6AF1}" srcOrd="0" destOrd="1" presId="urn:microsoft.com/office/officeart/2005/8/layout/hList6"/>
    <dgm:cxn modelId="{32405D98-6123-40FA-AA8D-11EA752D691F}" srcId="{4967EBD2-C995-4C84-B556-6504D14B6955}" destId="{3519E1FE-5387-4FA2-9E89-998A4108E810}" srcOrd="1" destOrd="0" parTransId="{AAFAB8D9-F071-4BE7-A144-B4B1449ABF24}" sibTransId="{0014F22E-1D4F-4C48-BF1A-67F39790F4BF}"/>
    <dgm:cxn modelId="{7848DBF5-4014-480B-811D-EDD085E1E743}" srcId="{52EC182F-AD41-44F9-AD86-EBF30B4520DA}" destId="{DC3D5E6D-4D8E-4097-8D76-CE06402980A1}" srcOrd="2" destOrd="0" parTransId="{CC18279C-137F-4AC6-A776-E60FB6CDAF80}" sibTransId="{C697D8EA-F3CC-4790-A408-314B0C196ACD}"/>
    <dgm:cxn modelId="{BCDFEDDE-2EEB-4AB1-A01D-216A28A38059}" type="presOf" srcId="{5BE1B364-8297-458B-BB55-229B2C23D047}" destId="{0A6DA50C-1CAB-4609-9024-C4D942BAD433}" srcOrd="0" destOrd="1" presId="urn:microsoft.com/office/officeart/2005/8/layout/hList6"/>
    <dgm:cxn modelId="{E93304BF-114A-4EC6-8FEB-A9D21D00BFDF}" type="presParOf" srcId="{6E8B21B1-0DB9-4B5D-97BF-84990036A418}" destId="{843CEC8E-E289-454C-8054-61CDB60A6AF1}" srcOrd="0" destOrd="0" presId="urn:microsoft.com/office/officeart/2005/8/layout/hList6"/>
    <dgm:cxn modelId="{2CC1F8FF-3983-4A99-B087-B9583BA02CD2}" type="presParOf" srcId="{6E8B21B1-0DB9-4B5D-97BF-84990036A418}" destId="{3775A4DA-B3D6-4B7E-9616-4B71842CBD1C}" srcOrd="1" destOrd="0" presId="urn:microsoft.com/office/officeart/2005/8/layout/hList6"/>
    <dgm:cxn modelId="{BB443739-2AF0-47F4-B40E-1B938945341C}" type="presParOf" srcId="{6E8B21B1-0DB9-4B5D-97BF-84990036A418}" destId="{0A6DA50C-1CAB-4609-9024-C4D942BAD433}" srcOrd="2" destOrd="0" presId="urn:microsoft.com/office/officeart/2005/8/layout/hList6"/>
    <dgm:cxn modelId="{53A588A4-91A9-48A5-BDAB-E702DDCB75CD}" type="presParOf" srcId="{6E8B21B1-0DB9-4B5D-97BF-84990036A418}" destId="{270DAD60-7DE0-41D6-AF5F-C6936EB56F32}" srcOrd="3" destOrd="0" presId="urn:microsoft.com/office/officeart/2005/8/layout/hList6"/>
    <dgm:cxn modelId="{0224AC03-1E9B-4027-A977-0D20DB6342E9}" type="presParOf" srcId="{6E8B21B1-0DB9-4B5D-97BF-84990036A418}" destId="{D48A2440-AA33-4C4A-BF50-08058D28CBBE}" srcOrd="4" destOrd="0" presId="urn:microsoft.com/office/officeart/2005/8/layout/hList6"/>
    <dgm:cxn modelId="{0D0BC3CC-6F5B-42D4-A720-3D27835D7B3E}" type="presParOf" srcId="{6E8B21B1-0DB9-4B5D-97BF-84990036A418}" destId="{DB44EE10-92C4-4663-8156-334008A4DA40}" srcOrd="5" destOrd="0" presId="urn:microsoft.com/office/officeart/2005/8/layout/hList6"/>
    <dgm:cxn modelId="{EA5EC74F-2521-4F12-827E-32781EDA97C4}" type="presParOf" srcId="{6E8B21B1-0DB9-4B5D-97BF-84990036A418}" destId="{ED9A5BFA-D89C-4403-8367-5951D6467111}" srcOrd="6" destOrd="0" presId="urn:microsoft.com/office/officeart/2005/8/layout/hList6"/>
    <dgm:cxn modelId="{8940C8D2-4152-4890-A729-18D418D89CE1}" type="presParOf" srcId="{6E8B21B1-0DB9-4B5D-97BF-84990036A418}" destId="{3525AB4B-0FE5-4EF8-98A1-CC569DD1A2EB}" srcOrd="7" destOrd="0" presId="urn:microsoft.com/office/officeart/2005/8/layout/hList6"/>
    <dgm:cxn modelId="{5D36A883-9467-4E60-9FA7-299163331E29}" type="presParOf" srcId="{6E8B21B1-0DB9-4B5D-97BF-84990036A418}" destId="{1B3F0212-F43D-4E5D-80C4-98F78E05C80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CEC8E-E289-454C-8054-61CDB60A6AF1}">
      <dsp:nvSpPr>
        <dsp:cNvPr id="0" name=""/>
        <dsp:cNvSpPr/>
      </dsp:nvSpPr>
      <dsp:spPr>
        <a:xfrm rot="16200000">
          <a:off x="-1334567" y="1338997"/>
          <a:ext cx="4232635" cy="1554640"/>
        </a:xfrm>
        <a:prstGeom prst="flowChartManualOperati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GB" sz="1200" b="1" kern="1200" noProof="0" dirty="0" smtClean="0"/>
            <a:t>Controlled Foreign Company rule </a:t>
          </a:r>
        </a:p>
        <a:p>
          <a:pPr lvl="0" algn="l" defTabSz="533400">
            <a:lnSpc>
              <a:spcPct val="90000"/>
            </a:lnSpc>
            <a:spcBef>
              <a:spcPct val="0"/>
            </a:spcBef>
            <a:spcAft>
              <a:spcPct val="35000"/>
            </a:spcAft>
          </a:pPr>
          <a:endParaRPr lang="en-GB" sz="1200" kern="1200" noProof="0" dirty="0"/>
        </a:p>
        <a:p>
          <a:pPr marL="57150" lvl="1" indent="-57150" algn="l" defTabSz="444500">
            <a:lnSpc>
              <a:spcPct val="90000"/>
            </a:lnSpc>
            <a:spcBef>
              <a:spcPct val="0"/>
            </a:spcBef>
            <a:spcAft>
              <a:spcPct val="15000"/>
            </a:spcAft>
            <a:buChar char="••"/>
          </a:pPr>
          <a:r>
            <a:rPr lang="en-GB" sz="1000" b="1" kern="1200" noProof="0" dirty="0" smtClean="0"/>
            <a:t>ATAD I </a:t>
          </a:r>
          <a:r>
            <a:rPr lang="en-GB" sz="1000" kern="1200" noProof="0" dirty="0" smtClean="0"/>
            <a:t>: The Member State of a parent company will be allowed to tax certain non-distributed income of certain subsidiaries  </a:t>
          </a:r>
          <a:endParaRPr lang="en-GB" sz="1000" kern="1200" noProof="0" dirty="0"/>
        </a:p>
        <a:p>
          <a:pPr marL="57150" lvl="1" indent="-57150" algn="l" defTabSz="444500">
            <a:lnSpc>
              <a:spcPct val="90000"/>
            </a:lnSpc>
            <a:spcBef>
              <a:spcPct val="0"/>
            </a:spcBef>
            <a:spcAft>
              <a:spcPct val="15000"/>
            </a:spcAft>
            <a:buChar char="••"/>
          </a:pPr>
          <a:endParaRPr lang="en-GB" sz="1000" kern="1200" noProof="0" dirty="0"/>
        </a:p>
        <a:p>
          <a:pPr marL="57150" lvl="1" indent="-57150" algn="l" defTabSz="444500">
            <a:lnSpc>
              <a:spcPct val="90000"/>
            </a:lnSpc>
            <a:spcBef>
              <a:spcPct val="0"/>
            </a:spcBef>
            <a:spcAft>
              <a:spcPct val="15000"/>
            </a:spcAft>
            <a:buChar char="••"/>
          </a:pPr>
          <a:endParaRPr lang="en-GB" sz="1000" kern="1200" noProof="0" dirty="0"/>
        </a:p>
      </dsp:txBody>
      <dsp:txXfrm rot="5400000">
        <a:off x="4430" y="846527"/>
        <a:ext cx="1554640" cy="2539581"/>
      </dsp:txXfrm>
    </dsp:sp>
    <dsp:sp modelId="{0A6DA50C-1CAB-4609-9024-C4D942BAD433}">
      <dsp:nvSpPr>
        <dsp:cNvPr id="0" name=""/>
        <dsp:cNvSpPr/>
      </dsp:nvSpPr>
      <dsp:spPr>
        <a:xfrm rot="16200000">
          <a:off x="336671" y="1338997"/>
          <a:ext cx="4232635" cy="1554640"/>
        </a:xfrm>
        <a:prstGeom prst="flowChartManualOperati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sz="1200" b="1" kern="1200" noProof="0" dirty="0" smtClean="0"/>
            <a:t>Exit taxation</a:t>
          </a:r>
        </a:p>
        <a:p>
          <a:pPr lvl="0" algn="l" defTabSz="533400">
            <a:lnSpc>
              <a:spcPct val="90000"/>
            </a:lnSpc>
            <a:spcBef>
              <a:spcPct val="0"/>
            </a:spcBef>
            <a:spcAft>
              <a:spcPct val="35000"/>
            </a:spcAft>
          </a:pPr>
          <a:endParaRPr lang="en-US" sz="1000" kern="1200" noProof="0" dirty="0"/>
        </a:p>
        <a:p>
          <a:pPr marL="57150" lvl="1" indent="-57150" algn="l" defTabSz="444500">
            <a:lnSpc>
              <a:spcPct val="90000"/>
            </a:lnSpc>
            <a:spcBef>
              <a:spcPct val="0"/>
            </a:spcBef>
            <a:spcAft>
              <a:spcPct val="15000"/>
            </a:spcAft>
            <a:buChar char="••"/>
          </a:pPr>
          <a:r>
            <a:rPr lang="en-US" sz="1000" b="1" kern="1200" noProof="0" dirty="0" smtClean="0"/>
            <a:t>ATAD I </a:t>
          </a:r>
          <a:r>
            <a:rPr lang="en-US" sz="1000" kern="1200" noProof="0" dirty="0" smtClean="0"/>
            <a:t>: Member States will  apply an exit tax on assets moved out of their territory</a:t>
          </a:r>
          <a:endParaRPr lang="fr-LU" sz="1000" kern="1200" dirty="0"/>
        </a:p>
      </dsp:txBody>
      <dsp:txXfrm rot="5400000">
        <a:off x="1675668" y="846527"/>
        <a:ext cx="1554640" cy="2539581"/>
      </dsp:txXfrm>
    </dsp:sp>
    <dsp:sp modelId="{D48A2440-AA33-4C4A-BF50-08058D28CBBE}">
      <dsp:nvSpPr>
        <dsp:cNvPr id="0" name=""/>
        <dsp:cNvSpPr/>
      </dsp:nvSpPr>
      <dsp:spPr>
        <a:xfrm rot="16200000">
          <a:off x="2007909" y="1338997"/>
          <a:ext cx="4232635" cy="1554640"/>
        </a:xfrm>
        <a:prstGeom prst="flowChartManualOperation">
          <a:avLst/>
        </a:prstGeom>
        <a:solidFill>
          <a:srgbClr val="E46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sz="1200" b="1" kern="1200" noProof="0" dirty="0" smtClean="0"/>
            <a:t>Interest limitation</a:t>
          </a:r>
        </a:p>
        <a:p>
          <a:pPr lvl="0" algn="l" defTabSz="533400">
            <a:lnSpc>
              <a:spcPct val="90000"/>
            </a:lnSpc>
            <a:spcBef>
              <a:spcPct val="0"/>
            </a:spcBef>
            <a:spcAft>
              <a:spcPct val="35000"/>
            </a:spcAft>
          </a:pPr>
          <a:endParaRPr lang="en-US" sz="1400" b="1" kern="1200" noProof="0" dirty="0"/>
        </a:p>
        <a:p>
          <a:pPr marL="57150" lvl="1" indent="-57150" algn="l" defTabSz="444500">
            <a:lnSpc>
              <a:spcPct val="90000"/>
            </a:lnSpc>
            <a:spcBef>
              <a:spcPct val="0"/>
            </a:spcBef>
            <a:spcAft>
              <a:spcPct val="15000"/>
            </a:spcAft>
            <a:buChar char="••"/>
          </a:pPr>
          <a:r>
            <a:rPr lang="en-US" sz="1000" b="1" kern="1200" noProof="0" dirty="0" smtClean="0"/>
            <a:t>ATAD I </a:t>
          </a:r>
          <a:r>
            <a:rPr lang="en-US" sz="1000" kern="1200" noProof="0" dirty="0" smtClean="0"/>
            <a:t>: There will be a limitation of the amount of net interest that a company can deduct from its taxable income, based on a fixed ratio of its earnings (EBITDA) </a:t>
          </a:r>
          <a:endParaRPr lang="en-US" sz="1000" kern="1200" noProof="0" dirty="0"/>
        </a:p>
      </dsp:txBody>
      <dsp:txXfrm rot="5400000">
        <a:off x="3346906" y="846527"/>
        <a:ext cx="1554640" cy="2539581"/>
      </dsp:txXfrm>
    </dsp:sp>
    <dsp:sp modelId="{ED9A5BFA-D89C-4403-8367-5951D6467111}">
      <dsp:nvSpPr>
        <dsp:cNvPr id="0" name=""/>
        <dsp:cNvSpPr/>
      </dsp:nvSpPr>
      <dsp:spPr>
        <a:xfrm rot="16200000">
          <a:off x="3679147" y="1338997"/>
          <a:ext cx="4232635" cy="1554640"/>
        </a:xfrm>
        <a:prstGeom prst="flowChartManualOperation">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GB" sz="1200" b="1" kern="1200" noProof="0" dirty="0" smtClean="0"/>
            <a:t>Hybrids</a:t>
          </a:r>
        </a:p>
        <a:p>
          <a:pPr lvl="0" algn="l" defTabSz="533400">
            <a:lnSpc>
              <a:spcPct val="90000"/>
            </a:lnSpc>
            <a:spcBef>
              <a:spcPct val="0"/>
            </a:spcBef>
            <a:spcAft>
              <a:spcPct val="35000"/>
            </a:spcAft>
          </a:pPr>
          <a:endParaRPr lang="en-GB" sz="1400" b="1" kern="1200" noProof="0" dirty="0"/>
        </a:p>
        <a:p>
          <a:pPr marL="57150" lvl="1" indent="-57150" algn="l" defTabSz="444500">
            <a:lnSpc>
              <a:spcPct val="90000"/>
            </a:lnSpc>
            <a:spcBef>
              <a:spcPct val="0"/>
            </a:spcBef>
            <a:spcAft>
              <a:spcPct val="15000"/>
            </a:spcAft>
            <a:buChar char="••"/>
          </a:pPr>
          <a:r>
            <a:rPr lang="en-GB" sz="1000" b="1" kern="1200" noProof="0" dirty="0" smtClean="0"/>
            <a:t>ATAD I </a:t>
          </a:r>
          <a:r>
            <a:rPr lang="en-GB" sz="1000" kern="1200" noProof="0" dirty="0" smtClean="0"/>
            <a:t>: neutralisation of hybrid mismatches between Member States resulting in a double deduction or a deduction without inclusion, by ensuring that a payment is subject to tax at least once</a:t>
          </a:r>
          <a:endParaRPr lang="en-GB" sz="1000" kern="1200" noProof="0" dirty="0"/>
        </a:p>
        <a:p>
          <a:pPr marL="57150" lvl="1" indent="-57150" algn="l" defTabSz="444500">
            <a:lnSpc>
              <a:spcPct val="90000"/>
            </a:lnSpc>
            <a:spcBef>
              <a:spcPct val="0"/>
            </a:spcBef>
            <a:spcAft>
              <a:spcPct val="15000"/>
            </a:spcAft>
            <a:buChar char="••"/>
          </a:pPr>
          <a:endParaRPr lang="en-GB" sz="1000" kern="1200" noProof="0" dirty="0"/>
        </a:p>
        <a:p>
          <a:pPr marL="57150" lvl="1" indent="-57150" algn="l" defTabSz="444500">
            <a:lnSpc>
              <a:spcPct val="90000"/>
            </a:lnSpc>
            <a:spcBef>
              <a:spcPct val="0"/>
            </a:spcBef>
            <a:spcAft>
              <a:spcPct val="15000"/>
            </a:spcAft>
            <a:buChar char="••"/>
          </a:pPr>
          <a:r>
            <a:rPr lang="en-GB" sz="1000" b="1" kern="1200" noProof="0" dirty="0" smtClean="0">
              <a:solidFill>
                <a:srgbClr val="FFFF00"/>
              </a:solidFill>
            </a:rPr>
            <a:t>ATAD II : Extension to third countries</a:t>
          </a:r>
          <a:endParaRPr lang="en-GB" sz="1000" b="1" kern="1200" noProof="0" dirty="0">
            <a:solidFill>
              <a:srgbClr val="FFFF00"/>
            </a:solidFill>
          </a:endParaRPr>
        </a:p>
      </dsp:txBody>
      <dsp:txXfrm rot="5400000">
        <a:off x="5018144" y="846527"/>
        <a:ext cx="1554640" cy="2539581"/>
      </dsp:txXfrm>
    </dsp:sp>
    <dsp:sp modelId="{1B3F0212-F43D-4E5D-80C4-98F78E05C80E}">
      <dsp:nvSpPr>
        <dsp:cNvPr id="0" name=""/>
        <dsp:cNvSpPr/>
      </dsp:nvSpPr>
      <dsp:spPr>
        <a:xfrm rot="16200000">
          <a:off x="5350386" y="1338997"/>
          <a:ext cx="4232635" cy="1554640"/>
        </a:xfrm>
        <a:prstGeom prst="flowChartManualOperati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sz="1200" b="1" kern="1200" noProof="0" dirty="0" smtClean="0"/>
            <a:t>General Anti-Abuse Rule</a:t>
          </a:r>
        </a:p>
        <a:p>
          <a:pPr lvl="0" algn="l" defTabSz="533400">
            <a:lnSpc>
              <a:spcPct val="90000"/>
            </a:lnSpc>
            <a:spcBef>
              <a:spcPct val="0"/>
            </a:spcBef>
            <a:spcAft>
              <a:spcPct val="35000"/>
            </a:spcAft>
          </a:pPr>
          <a:endParaRPr lang="en-US" sz="1400" b="1" kern="1200" noProof="0" dirty="0"/>
        </a:p>
        <a:p>
          <a:pPr marL="57150" lvl="1" indent="-57150" algn="l" defTabSz="444500">
            <a:lnSpc>
              <a:spcPct val="90000"/>
            </a:lnSpc>
            <a:spcBef>
              <a:spcPct val="0"/>
            </a:spcBef>
            <a:spcAft>
              <a:spcPct val="15000"/>
            </a:spcAft>
            <a:buChar char="••"/>
          </a:pPr>
          <a:r>
            <a:rPr lang="en-US" sz="1000" b="1" kern="1200" noProof="0" dirty="0" smtClean="0"/>
            <a:t>ATAD I </a:t>
          </a:r>
          <a:r>
            <a:rPr lang="en-US" sz="1000" kern="1200" noProof="0" dirty="0" smtClean="0"/>
            <a:t>: It will allow tax authorities to disregard artificial tax arrangements and compute the tax liability in accordance with national law</a:t>
          </a:r>
          <a:endParaRPr lang="en-US" sz="1000" kern="1200" noProof="0" dirty="0"/>
        </a:p>
        <a:p>
          <a:pPr marL="57150" lvl="1" indent="-57150" algn="l" defTabSz="444500">
            <a:lnSpc>
              <a:spcPct val="90000"/>
            </a:lnSpc>
            <a:spcBef>
              <a:spcPct val="0"/>
            </a:spcBef>
            <a:spcAft>
              <a:spcPct val="15000"/>
            </a:spcAft>
            <a:buChar char="••"/>
          </a:pPr>
          <a:endParaRPr lang="en-US" sz="1000" kern="1200" noProof="0" dirty="0"/>
        </a:p>
        <a:p>
          <a:pPr marL="57150" lvl="1" indent="-57150" algn="l" defTabSz="444500">
            <a:lnSpc>
              <a:spcPct val="90000"/>
            </a:lnSpc>
            <a:spcBef>
              <a:spcPct val="0"/>
            </a:spcBef>
            <a:spcAft>
              <a:spcPct val="15000"/>
            </a:spcAft>
            <a:buChar char="••"/>
          </a:pPr>
          <a:r>
            <a:rPr lang="en-US" sz="1000" kern="1200" noProof="0" dirty="0" smtClean="0"/>
            <a:t>Point of attention: principal purpose test</a:t>
          </a:r>
          <a:endParaRPr lang="en-US" sz="1000" kern="1200" noProof="0" dirty="0"/>
        </a:p>
      </dsp:txBody>
      <dsp:txXfrm rot="5400000">
        <a:off x="6689383" y="846527"/>
        <a:ext cx="1554640" cy="25395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437"/>
          </a:xfrm>
          <a:prstGeom prst="rect">
            <a:avLst/>
          </a:prstGeom>
        </p:spPr>
        <p:txBody>
          <a:bodyPr vert="horz" lIns="96561" tIns="48280" rIns="96561" bIns="48280" rtlCol="0"/>
          <a:lstStyle>
            <a:lvl1pPr algn="l">
              <a:defRPr sz="1300"/>
            </a:lvl1pPr>
          </a:lstStyle>
          <a:p>
            <a:endParaRPr lang="en-GB"/>
          </a:p>
        </p:txBody>
      </p:sp>
      <p:sp>
        <p:nvSpPr>
          <p:cNvPr id="3" name="Date Placeholder 2"/>
          <p:cNvSpPr>
            <a:spLocks noGrp="1"/>
          </p:cNvSpPr>
          <p:nvPr>
            <p:ph type="dt" sz="quarter" idx="1"/>
          </p:nvPr>
        </p:nvSpPr>
        <p:spPr>
          <a:xfrm>
            <a:off x="3899900" y="0"/>
            <a:ext cx="2983495" cy="502437"/>
          </a:xfrm>
          <a:prstGeom prst="rect">
            <a:avLst/>
          </a:prstGeom>
        </p:spPr>
        <p:txBody>
          <a:bodyPr vert="horz" lIns="96561" tIns="48280" rIns="96561" bIns="48280" rtlCol="0"/>
          <a:lstStyle>
            <a:lvl1pPr algn="r">
              <a:defRPr sz="1300"/>
            </a:lvl1pPr>
          </a:lstStyle>
          <a:p>
            <a:fld id="{1BCE19BB-F2DA-4D24-8E8B-14DFBC46E967}" type="datetimeFigureOut">
              <a:rPr lang="en-GB" smtClean="0"/>
              <a:t>24/06/2019</a:t>
            </a:fld>
            <a:endParaRPr lang="en-GB"/>
          </a:p>
        </p:txBody>
      </p:sp>
      <p:sp>
        <p:nvSpPr>
          <p:cNvPr id="4" name="Footer Placeholder 3"/>
          <p:cNvSpPr>
            <a:spLocks noGrp="1"/>
          </p:cNvSpPr>
          <p:nvPr>
            <p:ph type="ftr" sz="quarter" idx="2"/>
          </p:nvPr>
        </p:nvSpPr>
        <p:spPr>
          <a:xfrm>
            <a:off x="0" y="9511515"/>
            <a:ext cx="2983495" cy="502435"/>
          </a:xfrm>
          <a:prstGeom prst="rect">
            <a:avLst/>
          </a:prstGeom>
        </p:spPr>
        <p:txBody>
          <a:bodyPr vert="horz" lIns="96561" tIns="48280" rIns="96561" bIns="48280" rtlCol="0" anchor="b"/>
          <a:lstStyle>
            <a:lvl1pPr algn="l">
              <a:defRPr sz="1300"/>
            </a:lvl1pPr>
          </a:lstStyle>
          <a:p>
            <a:endParaRPr lang="en-GB"/>
          </a:p>
        </p:txBody>
      </p:sp>
      <p:sp>
        <p:nvSpPr>
          <p:cNvPr id="5" name="Slide Number Placeholder 4"/>
          <p:cNvSpPr>
            <a:spLocks noGrp="1"/>
          </p:cNvSpPr>
          <p:nvPr>
            <p:ph type="sldNum" sz="quarter" idx="3"/>
          </p:nvPr>
        </p:nvSpPr>
        <p:spPr>
          <a:xfrm>
            <a:off x="3899900" y="9511515"/>
            <a:ext cx="2983495" cy="502435"/>
          </a:xfrm>
          <a:prstGeom prst="rect">
            <a:avLst/>
          </a:prstGeom>
        </p:spPr>
        <p:txBody>
          <a:bodyPr vert="horz" lIns="96561" tIns="48280" rIns="96561" bIns="48280" rtlCol="0" anchor="b"/>
          <a:lstStyle>
            <a:lvl1pPr algn="r">
              <a:defRPr sz="1300"/>
            </a:lvl1pPr>
          </a:lstStyle>
          <a:p>
            <a:fld id="{B6B8D43F-76CD-4AAF-888F-4734D59DE522}" type="slidenum">
              <a:rPr lang="en-GB" smtClean="0"/>
              <a:t>‹#›</a:t>
            </a:fld>
            <a:endParaRPr lang="en-GB"/>
          </a:p>
        </p:txBody>
      </p:sp>
    </p:spTree>
    <p:extLst>
      <p:ext uri="{BB962C8B-B14F-4D97-AF65-F5344CB8AC3E}">
        <p14:creationId xmlns:p14="http://schemas.microsoft.com/office/powerpoint/2010/main" val="121309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437"/>
          </a:xfrm>
          <a:prstGeom prst="rect">
            <a:avLst/>
          </a:prstGeom>
        </p:spPr>
        <p:txBody>
          <a:bodyPr vert="horz" lIns="96561" tIns="48280" rIns="96561" bIns="48280" rtlCol="0"/>
          <a:lstStyle>
            <a:lvl1pPr algn="l">
              <a:defRPr sz="1300"/>
            </a:lvl1pPr>
          </a:lstStyle>
          <a:p>
            <a:endParaRPr lang="fr-LU"/>
          </a:p>
        </p:txBody>
      </p:sp>
      <p:sp>
        <p:nvSpPr>
          <p:cNvPr id="3" name="Date Placeholder 2"/>
          <p:cNvSpPr>
            <a:spLocks noGrp="1"/>
          </p:cNvSpPr>
          <p:nvPr>
            <p:ph type="dt" idx="1"/>
          </p:nvPr>
        </p:nvSpPr>
        <p:spPr>
          <a:xfrm>
            <a:off x="3899900" y="0"/>
            <a:ext cx="2983495" cy="502437"/>
          </a:xfrm>
          <a:prstGeom prst="rect">
            <a:avLst/>
          </a:prstGeom>
        </p:spPr>
        <p:txBody>
          <a:bodyPr vert="horz" lIns="96561" tIns="48280" rIns="96561" bIns="48280" rtlCol="0"/>
          <a:lstStyle>
            <a:lvl1pPr algn="r">
              <a:defRPr sz="1300"/>
            </a:lvl1pPr>
          </a:lstStyle>
          <a:p>
            <a:fld id="{C7F83E84-BF34-4742-A246-B1323801A3E6}" type="datetimeFigureOut">
              <a:rPr lang="fr-LU" smtClean="0"/>
              <a:t>24/06/2019</a:t>
            </a:fld>
            <a:endParaRPr lang="fr-LU"/>
          </a:p>
        </p:txBody>
      </p:sp>
      <p:sp>
        <p:nvSpPr>
          <p:cNvPr id="4" name="Slide Image Placeholder 3"/>
          <p:cNvSpPr>
            <a:spLocks noGrp="1" noRot="1" noChangeAspect="1"/>
          </p:cNvSpPr>
          <p:nvPr>
            <p:ph type="sldImg" idx="2"/>
          </p:nvPr>
        </p:nvSpPr>
        <p:spPr>
          <a:xfrm>
            <a:off x="1190625" y="1252538"/>
            <a:ext cx="4503738" cy="3378200"/>
          </a:xfrm>
          <a:prstGeom prst="rect">
            <a:avLst/>
          </a:prstGeom>
          <a:noFill/>
          <a:ln w="12700">
            <a:solidFill>
              <a:prstClr val="black"/>
            </a:solidFill>
          </a:ln>
        </p:spPr>
        <p:txBody>
          <a:bodyPr vert="horz" lIns="96561" tIns="48280" rIns="96561" bIns="48280" rtlCol="0" anchor="ctr"/>
          <a:lstStyle/>
          <a:p>
            <a:endParaRPr lang="fr-LU"/>
          </a:p>
        </p:txBody>
      </p:sp>
      <p:sp>
        <p:nvSpPr>
          <p:cNvPr id="5" name="Notes Placeholder 4"/>
          <p:cNvSpPr>
            <a:spLocks noGrp="1"/>
          </p:cNvSpPr>
          <p:nvPr>
            <p:ph type="body" sz="quarter" idx="3"/>
          </p:nvPr>
        </p:nvSpPr>
        <p:spPr>
          <a:xfrm>
            <a:off x="688499" y="4819213"/>
            <a:ext cx="5507990" cy="3942993"/>
          </a:xfrm>
          <a:prstGeom prst="rect">
            <a:avLst/>
          </a:prstGeom>
        </p:spPr>
        <p:txBody>
          <a:bodyPr vert="horz" lIns="96561" tIns="48280" rIns="96561" bIns="4828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6" name="Footer Placeholder 5"/>
          <p:cNvSpPr>
            <a:spLocks noGrp="1"/>
          </p:cNvSpPr>
          <p:nvPr>
            <p:ph type="ftr" sz="quarter" idx="4"/>
          </p:nvPr>
        </p:nvSpPr>
        <p:spPr>
          <a:xfrm>
            <a:off x="0" y="9511515"/>
            <a:ext cx="2983495" cy="502435"/>
          </a:xfrm>
          <a:prstGeom prst="rect">
            <a:avLst/>
          </a:prstGeom>
        </p:spPr>
        <p:txBody>
          <a:bodyPr vert="horz" lIns="96561" tIns="48280" rIns="96561" bIns="48280" rtlCol="0" anchor="b"/>
          <a:lstStyle>
            <a:lvl1pPr algn="l">
              <a:defRPr sz="1300"/>
            </a:lvl1pPr>
          </a:lstStyle>
          <a:p>
            <a:endParaRPr lang="fr-LU"/>
          </a:p>
        </p:txBody>
      </p:sp>
      <p:sp>
        <p:nvSpPr>
          <p:cNvPr id="7" name="Slide Number Placeholder 6"/>
          <p:cNvSpPr>
            <a:spLocks noGrp="1"/>
          </p:cNvSpPr>
          <p:nvPr>
            <p:ph type="sldNum" sz="quarter" idx="5"/>
          </p:nvPr>
        </p:nvSpPr>
        <p:spPr>
          <a:xfrm>
            <a:off x="3899900" y="9511515"/>
            <a:ext cx="2983495" cy="502435"/>
          </a:xfrm>
          <a:prstGeom prst="rect">
            <a:avLst/>
          </a:prstGeom>
        </p:spPr>
        <p:txBody>
          <a:bodyPr vert="horz" lIns="96561" tIns="48280" rIns="96561" bIns="48280" rtlCol="0" anchor="b"/>
          <a:lstStyle>
            <a:lvl1pPr algn="r">
              <a:defRPr sz="1300"/>
            </a:lvl1pPr>
          </a:lstStyle>
          <a:p>
            <a:fld id="{A05B6952-0BC1-4BA1-9A96-B4699C51265C}" type="slidenum">
              <a:rPr lang="fr-LU" smtClean="0"/>
              <a:t>‹#›</a:t>
            </a:fld>
            <a:endParaRPr lang="fr-LU"/>
          </a:p>
        </p:txBody>
      </p:sp>
    </p:spTree>
    <p:extLst>
      <p:ext uri="{BB962C8B-B14F-4D97-AF65-F5344CB8AC3E}">
        <p14:creationId xmlns:p14="http://schemas.microsoft.com/office/powerpoint/2010/main" val="14672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a:p>
        </p:txBody>
      </p:sp>
      <p:sp>
        <p:nvSpPr>
          <p:cNvPr id="4" name="Slide Number Placeholder 3"/>
          <p:cNvSpPr>
            <a:spLocks noGrp="1"/>
          </p:cNvSpPr>
          <p:nvPr>
            <p:ph type="sldNum" sz="quarter" idx="10"/>
          </p:nvPr>
        </p:nvSpPr>
        <p:spPr/>
        <p:txBody>
          <a:bodyPr/>
          <a:lstStyle/>
          <a:p>
            <a:fld id="{A05B6952-0BC1-4BA1-9A96-B4699C51265C}" type="slidenum">
              <a:rPr lang="fr-LU" smtClean="0"/>
              <a:t>33</a:t>
            </a:fld>
            <a:endParaRPr lang="fr-LU"/>
          </a:p>
        </p:txBody>
      </p:sp>
    </p:spTree>
    <p:extLst>
      <p:ext uri="{BB962C8B-B14F-4D97-AF65-F5344CB8AC3E}">
        <p14:creationId xmlns:p14="http://schemas.microsoft.com/office/powerpoint/2010/main" val="167536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A05B6952-0BC1-4BA1-9A96-B4699C51265C}" type="slidenum">
              <a:rPr lang="fr-LU" smtClean="0"/>
              <a:t>43</a:t>
            </a:fld>
            <a:endParaRPr lang="fr-LU"/>
          </a:p>
        </p:txBody>
      </p:sp>
    </p:spTree>
    <p:extLst>
      <p:ext uri="{BB962C8B-B14F-4D97-AF65-F5344CB8AC3E}">
        <p14:creationId xmlns:p14="http://schemas.microsoft.com/office/powerpoint/2010/main" val="1139747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bg>
      <p:bgPr>
        <a:solidFill>
          <a:schemeClr val="tx2"/>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20" hasCustomPrompt="1"/>
          </p:nvPr>
        </p:nvSpPr>
        <p:spPr>
          <a:xfrm>
            <a:off x="3417888" y="5451894"/>
            <a:ext cx="2308225" cy="900487"/>
          </a:xfrm>
        </p:spPr>
        <p:txBody>
          <a:bodyPr anchor="t"/>
          <a:lstStyle>
            <a:lvl1pPr marL="0" marR="0" indent="0" algn="ctr" defTabSz="914400" rtl="0" eaLnBrk="1" fontAlgn="base" latinLnBrk="0" hangingPunct="1">
              <a:lnSpc>
                <a:spcPct val="90000"/>
              </a:lnSpc>
              <a:spcBef>
                <a:spcPts val="0"/>
              </a:spcBef>
              <a:spcAft>
                <a:spcPct val="0"/>
              </a:spcAft>
              <a:buClrTx/>
              <a:buSzTx/>
              <a:buFont typeface="Arial" panose="020B0604020202020204" pitchFamily="34" charset="0"/>
              <a:buNone/>
              <a:tabLst/>
              <a:defRPr sz="1000" baseline="0">
                <a:solidFill>
                  <a:schemeClr val="bg1"/>
                </a:solidFill>
              </a:defRPr>
            </a:lvl1pPr>
          </a:lstStyle>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lang="en-US" noProof="0" dirty="0" smtClean="0"/>
              <a:t>Click to add text or image</a:t>
            </a:r>
            <a:endParaRPr lang="fr-FR" noProof="0" dirty="0" smtClean="0"/>
          </a:p>
          <a:p>
            <a:pPr lvl="0"/>
            <a:endParaRPr lang="en-GB" dirty="0"/>
          </a:p>
        </p:txBody>
      </p:sp>
      <p:sp>
        <p:nvSpPr>
          <p:cNvPr id="13" name="Rectangle 12"/>
          <p:cNvSpPr>
            <a:spLocks noChangeArrowheads="1"/>
          </p:cNvSpPr>
          <p:nvPr/>
        </p:nvSpPr>
        <p:spPr bwMode="auto">
          <a:xfrm flipV="1">
            <a:off x="3744913" y="4356100"/>
            <a:ext cx="1654175" cy="46038"/>
          </a:xfrm>
          <a:prstGeom prst="rect">
            <a:avLst/>
          </a:prstGeom>
          <a:solidFill>
            <a:schemeClr val="bg1"/>
          </a:solidFill>
          <a:ln w="3175" algn="ctr">
            <a:noFill/>
            <a:round/>
            <a:headEnd/>
            <a:tailEnd/>
          </a:ln>
        </p:spPr>
        <p:txBody>
          <a:bodyPr/>
          <a:lstStyle>
            <a:lvl1pPr>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1pPr>
            <a:lvl2pPr marL="742950" indent="-28575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2pPr>
            <a:lvl3pPr marL="11430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3pPr>
            <a:lvl4pPr marL="16002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4pPr>
            <a:lvl5pPr marL="20574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9pPr>
          </a:lstStyle>
          <a:p>
            <a:pPr eaLnBrk="1" fontAlgn="auto" hangingPunct="1">
              <a:spcAft>
                <a:spcPts val="0"/>
              </a:spcAft>
              <a:buFont typeface="Arial" panose="020B0604020202020204" pitchFamily="34" charset="0"/>
              <a:buChar char="•"/>
              <a:defRPr/>
            </a:pPr>
            <a:endParaRPr lang="fr-FR" altLang="fr-FR" sz="1800" smtClean="0">
              <a:solidFill>
                <a:srgbClr val="002144"/>
              </a:solidFill>
            </a:endParaRPr>
          </a:p>
        </p:txBody>
      </p:sp>
      <p:pic>
        <p:nvPicPr>
          <p:cNvPr id="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3438" y="-233363"/>
            <a:ext cx="3810000" cy="248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Grp="1" noChangeArrowheads="1"/>
          </p:cNvSpPr>
          <p:nvPr>
            <p:ph type="subTitle" idx="1"/>
          </p:nvPr>
        </p:nvSpPr>
        <p:spPr>
          <a:xfrm>
            <a:off x="685800" y="3685775"/>
            <a:ext cx="7772400" cy="544183"/>
          </a:xfrm>
        </p:spPr>
        <p:txBody>
          <a:bodyPr/>
          <a:lstStyle>
            <a:lvl1pPr marL="0" indent="0" algn="ctr">
              <a:buFont typeface="Wingdings" pitchFamily="2" charset="2"/>
              <a:buNone/>
              <a:defRPr sz="2200" smtClean="0">
                <a:solidFill>
                  <a:schemeClr val="bg1"/>
                </a:solidFill>
              </a:defRPr>
            </a:lvl1pPr>
          </a:lstStyle>
          <a:p>
            <a:r>
              <a:rPr lang="en-US" noProof="0" smtClean="0"/>
              <a:t>Click to edit Master subtitle style</a:t>
            </a:r>
            <a:endParaRPr lang="en-GB" noProof="0" dirty="0" smtClean="0"/>
          </a:p>
        </p:txBody>
      </p:sp>
      <p:sp>
        <p:nvSpPr>
          <p:cNvPr id="9" name="Rectangle 15"/>
          <p:cNvSpPr>
            <a:spLocks noGrp="1" noChangeArrowheads="1"/>
          </p:cNvSpPr>
          <p:nvPr>
            <p:ph type="ctrTitle"/>
          </p:nvPr>
        </p:nvSpPr>
        <p:spPr>
          <a:xfrm>
            <a:off x="685800" y="2130297"/>
            <a:ext cx="7772400" cy="1470025"/>
          </a:xfrm>
        </p:spPr>
        <p:txBody>
          <a:bodyPr/>
          <a:lstStyle>
            <a:lvl1pPr algn="ctr">
              <a:defRPr sz="4500" b="1" i="0" smtClean="0">
                <a:solidFill>
                  <a:schemeClr val="bg1"/>
                </a:solidFill>
                <a:latin typeface="Arial" charset="0"/>
                <a:ea typeface="Arial" charset="0"/>
                <a:cs typeface="Arial" charset="0"/>
              </a:defRPr>
            </a:lvl1pPr>
          </a:lstStyle>
          <a:p>
            <a:r>
              <a:rPr lang="en-US" noProof="0" smtClean="0"/>
              <a:t>Click to edit Master title style</a:t>
            </a:r>
            <a:endParaRPr lang="en-GB" noProof="0" dirty="0" smtClean="0"/>
          </a:p>
        </p:txBody>
      </p:sp>
      <p:sp>
        <p:nvSpPr>
          <p:cNvPr id="29" name="Text Placeholder 2"/>
          <p:cNvSpPr>
            <a:spLocks noGrp="1"/>
          </p:cNvSpPr>
          <p:nvPr>
            <p:ph type="body" sz="quarter" idx="11"/>
          </p:nvPr>
        </p:nvSpPr>
        <p:spPr>
          <a:xfrm>
            <a:off x="685800" y="4765153"/>
            <a:ext cx="2308225" cy="310590"/>
          </a:xfrm>
        </p:spPr>
        <p:txBody>
          <a:bodyPr anchor="ctr"/>
          <a:lstStyle>
            <a:lvl1pPr marL="0" indent="0" algn="ctr">
              <a:buFontTx/>
              <a:buNone/>
              <a:defRPr sz="1200" baseline="0">
                <a:solidFill>
                  <a:schemeClr val="bg1"/>
                </a:solidFill>
              </a:defRPr>
            </a:lvl1pPr>
          </a:lstStyle>
          <a:p>
            <a:pPr lvl="0"/>
            <a:r>
              <a:rPr lang="en-US" smtClean="0"/>
              <a:t>Click to edit Master text styles</a:t>
            </a:r>
          </a:p>
        </p:txBody>
      </p:sp>
      <p:sp>
        <p:nvSpPr>
          <p:cNvPr id="30" name="Text Placeholder 10"/>
          <p:cNvSpPr>
            <a:spLocks noGrp="1"/>
          </p:cNvSpPr>
          <p:nvPr>
            <p:ph type="body" sz="quarter" idx="12"/>
          </p:nvPr>
        </p:nvSpPr>
        <p:spPr>
          <a:xfrm>
            <a:off x="685800" y="5075743"/>
            <a:ext cx="2308225" cy="242888"/>
          </a:xfrm>
        </p:spPr>
        <p:txBody>
          <a:bodyPr/>
          <a:lstStyle>
            <a:lvl1pPr marL="0" indent="0" algn="ctr">
              <a:buFontTx/>
              <a:buNone/>
              <a:defRPr sz="1000" baseline="0">
                <a:solidFill>
                  <a:schemeClr val="bg1"/>
                </a:solidFill>
              </a:defRPr>
            </a:lvl1pPr>
          </a:lstStyle>
          <a:p>
            <a:pPr lvl="0"/>
            <a:r>
              <a:rPr lang="en-US" noProof="0" smtClean="0"/>
              <a:t>Click to edit Master text styles</a:t>
            </a:r>
          </a:p>
        </p:txBody>
      </p:sp>
      <p:sp>
        <p:nvSpPr>
          <p:cNvPr id="31" name="Text Placeholder 2"/>
          <p:cNvSpPr>
            <a:spLocks noGrp="1"/>
          </p:cNvSpPr>
          <p:nvPr>
            <p:ph type="body" sz="quarter" idx="13"/>
          </p:nvPr>
        </p:nvSpPr>
        <p:spPr>
          <a:xfrm>
            <a:off x="3417888" y="4765153"/>
            <a:ext cx="2308225" cy="310590"/>
          </a:xfrm>
        </p:spPr>
        <p:txBody>
          <a:bodyPr anchor="ctr"/>
          <a:lstStyle>
            <a:lvl1pPr marL="0" indent="0" algn="ctr">
              <a:buFontTx/>
              <a:buNone/>
              <a:defRPr sz="1200" baseline="0">
                <a:solidFill>
                  <a:schemeClr val="bg1"/>
                </a:solidFill>
              </a:defRPr>
            </a:lvl1pPr>
          </a:lstStyle>
          <a:p>
            <a:pPr lvl="0"/>
            <a:r>
              <a:rPr lang="en-US" smtClean="0"/>
              <a:t>Click to edit Master text styles</a:t>
            </a:r>
          </a:p>
        </p:txBody>
      </p:sp>
      <p:sp>
        <p:nvSpPr>
          <p:cNvPr id="32" name="Text Placeholder 10"/>
          <p:cNvSpPr>
            <a:spLocks noGrp="1"/>
          </p:cNvSpPr>
          <p:nvPr>
            <p:ph type="body" sz="quarter" idx="14"/>
          </p:nvPr>
        </p:nvSpPr>
        <p:spPr>
          <a:xfrm>
            <a:off x="3417888" y="5075743"/>
            <a:ext cx="2308225" cy="242888"/>
          </a:xfrm>
        </p:spPr>
        <p:txBody>
          <a:bodyPr/>
          <a:lstStyle>
            <a:lvl1pPr marL="0" indent="0" algn="ctr">
              <a:buFontTx/>
              <a:buNone/>
              <a:defRPr sz="1000" baseline="0">
                <a:solidFill>
                  <a:schemeClr val="bg1"/>
                </a:solidFill>
              </a:defRPr>
            </a:lvl1pPr>
          </a:lstStyle>
          <a:p>
            <a:pPr lvl="0"/>
            <a:r>
              <a:rPr lang="en-US" smtClean="0"/>
              <a:t>Click to edit Master text styles</a:t>
            </a:r>
          </a:p>
        </p:txBody>
      </p:sp>
      <p:sp>
        <p:nvSpPr>
          <p:cNvPr id="33" name="Text Placeholder 2"/>
          <p:cNvSpPr>
            <a:spLocks noGrp="1"/>
          </p:cNvSpPr>
          <p:nvPr>
            <p:ph type="body" sz="quarter" idx="15"/>
          </p:nvPr>
        </p:nvSpPr>
        <p:spPr>
          <a:xfrm>
            <a:off x="6149976" y="4765153"/>
            <a:ext cx="2308225" cy="310590"/>
          </a:xfrm>
        </p:spPr>
        <p:txBody>
          <a:bodyPr anchor="ctr"/>
          <a:lstStyle>
            <a:lvl1pPr marL="0" indent="0" algn="ctr">
              <a:buFontTx/>
              <a:buNone/>
              <a:defRPr sz="1200" baseline="0">
                <a:solidFill>
                  <a:schemeClr val="bg1"/>
                </a:solidFill>
              </a:defRPr>
            </a:lvl1pPr>
          </a:lstStyle>
          <a:p>
            <a:pPr lvl="0"/>
            <a:r>
              <a:rPr lang="en-US" smtClean="0"/>
              <a:t>Click to edit Master text styles</a:t>
            </a:r>
          </a:p>
        </p:txBody>
      </p:sp>
      <p:sp>
        <p:nvSpPr>
          <p:cNvPr id="34" name="Text Placeholder 10"/>
          <p:cNvSpPr>
            <a:spLocks noGrp="1"/>
          </p:cNvSpPr>
          <p:nvPr>
            <p:ph type="body" sz="quarter" idx="16"/>
          </p:nvPr>
        </p:nvSpPr>
        <p:spPr>
          <a:xfrm>
            <a:off x="6149976" y="5075743"/>
            <a:ext cx="2308225" cy="242888"/>
          </a:xfrm>
        </p:spPr>
        <p:txBody>
          <a:bodyPr/>
          <a:lstStyle>
            <a:lvl1pPr marL="0" indent="0" algn="ctr">
              <a:buFontTx/>
              <a:buNone/>
              <a:defRPr sz="1000" baseline="0">
                <a:solidFill>
                  <a:schemeClr val="bg1"/>
                </a:solidFill>
              </a:defRPr>
            </a:lvl1pPr>
          </a:lstStyle>
          <a:p>
            <a:pPr lvl="0"/>
            <a:r>
              <a:rPr lang="en-US" smtClean="0"/>
              <a:t>Click to edit Master text styles</a:t>
            </a:r>
          </a:p>
        </p:txBody>
      </p:sp>
      <p:sp>
        <p:nvSpPr>
          <p:cNvPr id="18" name="Text Placeholder 6"/>
          <p:cNvSpPr>
            <a:spLocks noGrp="1"/>
          </p:cNvSpPr>
          <p:nvPr>
            <p:ph type="body" sz="quarter" idx="18" hasCustomPrompt="1"/>
          </p:nvPr>
        </p:nvSpPr>
        <p:spPr>
          <a:xfrm>
            <a:off x="474292" y="6352381"/>
            <a:ext cx="1703388" cy="373062"/>
          </a:xfrm>
        </p:spPr>
        <p:txBody>
          <a:bodyPr/>
          <a:lstStyle>
            <a:lvl1pPr marL="0" indent="0">
              <a:spcBef>
                <a:spcPts val="0"/>
              </a:spcBef>
              <a:buFontTx/>
              <a:buNone/>
              <a:defRPr sz="900" baseline="0">
                <a:solidFill>
                  <a:schemeClr val="bg1"/>
                </a:solidFill>
              </a:defRPr>
            </a:lvl1pPr>
          </a:lstStyle>
          <a:p>
            <a:pPr lvl="0"/>
            <a:r>
              <a:rPr lang="en-US" dirty="0" smtClean="0"/>
              <a:t>Where/When</a:t>
            </a:r>
          </a:p>
          <a:p>
            <a:pPr lvl="0"/>
            <a:r>
              <a:rPr lang="en-US" dirty="0" smtClean="0"/>
              <a:t>To be inserted in Slide Master</a:t>
            </a:r>
          </a:p>
        </p:txBody>
      </p:sp>
      <p:sp>
        <p:nvSpPr>
          <p:cNvPr id="15"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bg1"/>
                </a:solidFill>
              </a:rPr>
              <a:t>arendt.com</a:t>
            </a:r>
          </a:p>
        </p:txBody>
      </p:sp>
    </p:spTree>
    <p:extLst>
      <p:ext uri="{BB962C8B-B14F-4D97-AF65-F5344CB8AC3E}">
        <p14:creationId xmlns:p14="http://schemas.microsoft.com/office/powerpoint/2010/main" val="1484438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21" name="Text Placeholder 39"/>
          <p:cNvSpPr>
            <a:spLocks noGrp="1"/>
          </p:cNvSpPr>
          <p:nvPr>
            <p:ph type="body" sz="quarter" idx="16"/>
          </p:nvPr>
        </p:nvSpPr>
        <p:spPr>
          <a:xfrm>
            <a:off x="1795463" y="2002028"/>
            <a:ext cx="960437" cy="225425"/>
          </a:xfrm>
        </p:spPr>
        <p:txBody>
          <a:bodyPr anchor="ctr"/>
          <a:lstStyle>
            <a:lvl1pPr>
              <a:defRPr sz="800">
                <a:solidFill>
                  <a:schemeClr val="tx2"/>
                </a:solidFill>
              </a:defRPr>
            </a:lvl1pPr>
          </a:lstStyle>
          <a:p>
            <a:pPr lvl="0"/>
            <a:r>
              <a:rPr lang="en-US" smtClean="0"/>
              <a:t>Click to edit Master text styles</a:t>
            </a:r>
          </a:p>
        </p:txBody>
      </p:sp>
      <p:sp>
        <p:nvSpPr>
          <p:cNvPr id="22" name="Content Placeholder 33"/>
          <p:cNvSpPr>
            <a:spLocks noGrp="1"/>
          </p:cNvSpPr>
          <p:nvPr>
            <p:ph sz="quarter" idx="11"/>
          </p:nvPr>
        </p:nvSpPr>
        <p:spPr>
          <a:xfrm>
            <a:off x="603251" y="1990725"/>
            <a:ext cx="1079500" cy="1079500"/>
          </a:xfrm>
        </p:spPr>
        <p:txBody>
          <a:bodyPr/>
          <a:lstStyle>
            <a:lvl1pPr>
              <a:defRPr sz="1200"/>
            </a:lvl1pPr>
          </a:lstStyle>
          <a:p>
            <a:pPr lvl="0"/>
            <a:r>
              <a:rPr lang="en-US" smtClean="0"/>
              <a:t>Click to edit Master text styles</a:t>
            </a:r>
          </a:p>
        </p:txBody>
      </p:sp>
      <p:sp>
        <p:nvSpPr>
          <p:cNvPr id="23" name="Content Placeholder 33"/>
          <p:cNvSpPr>
            <a:spLocks noGrp="1"/>
          </p:cNvSpPr>
          <p:nvPr>
            <p:ph sz="quarter" idx="12"/>
          </p:nvPr>
        </p:nvSpPr>
        <p:spPr>
          <a:xfrm>
            <a:off x="3324181" y="2002555"/>
            <a:ext cx="1079500" cy="1079500"/>
          </a:xfrm>
        </p:spPr>
        <p:txBody>
          <a:bodyPr/>
          <a:lstStyle>
            <a:lvl1pPr>
              <a:defRPr sz="1200"/>
            </a:lvl1pPr>
          </a:lstStyle>
          <a:p>
            <a:pPr lvl="0"/>
            <a:r>
              <a:rPr lang="en-US" smtClean="0"/>
              <a:t>Click to edit Master text styles</a:t>
            </a:r>
          </a:p>
        </p:txBody>
      </p:sp>
      <p:sp>
        <p:nvSpPr>
          <p:cNvPr id="25" name="Content Placeholder 33"/>
          <p:cNvSpPr>
            <a:spLocks noGrp="1"/>
          </p:cNvSpPr>
          <p:nvPr>
            <p:ph sz="quarter" idx="14"/>
          </p:nvPr>
        </p:nvSpPr>
        <p:spPr>
          <a:xfrm>
            <a:off x="1795463" y="4677773"/>
            <a:ext cx="1079500" cy="1079500"/>
          </a:xfrm>
        </p:spPr>
        <p:txBody>
          <a:bodyPr/>
          <a:lstStyle>
            <a:lvl1pPr>
              <a:defRPr sz="1200"/>
            </a:lvl1pPr>
          </a:lstStyle>
          <a:p>
            <a:pPr lvl="0"/>
            <a:r>
              <a:rPr lang="en-US" smtClean="0"/>
              <a:t>Click to edit Master text styles</a:t>
            </a:r>
          </a:p>
        </p:txBody>
      </p:sp>
      <p:sp>
        <p:nvSpPr>
          <p:cNvPr id="26" name="Content Placeholder 33"/>
          <p:cNvSpPr>
            <a:spLocks noGrp="1"/>
          </p:cNvSpPr>
          <p:nvPr>
            <p:ph sz="quarter" idx="15"/>
          </p:nvPr>
        </p:nvSpPr>
        <p:spPr>
          <a:xfrm>
            <a:off x="4667250" y="4674472"/>
            <a:ext cx="1079500" cy="1079500"/>
          </a:xfrm>
        </p:spPr>
        <p:txBody>
          <a:bodyPr/>
          <a:lstStyle>
            <a:lvl1pPr>
              <a:defRPr sz="1200"/>
            </a:lvl1pPr>
          </a:lstStyle>
          <a:p>
            <a:pPr lvl="0"/>
            <a:r>
              <a:rPr lang="en-US" smtClean="0"/>
              <a:t>Click to edit Master text styles</a:t>
            </a:r>
          </a:p>
        </p:txBody>
      </p:sp>
      <p:sp>
        <p:nvSpPr>
          <p:cNvPr id="27" name="Text Placeholder 39"/>
          <p:cNvSpPr>
            <a:spLocks noGrp="1"/>
          </p:cNvSpPr>
          <p:nvPr>
            <p:ph type="body" sz="quarter" idx="17"/>
          </p:nvPr>
        </p:nvSpPr>
        <p:spPr>
          <a:xfrm>
            <a:off x="1795463" y="2240011"/>
            <a:ext cx="960437" cy="225425"/>
          </a:xfrm>
        </p:spPr>
        <p:txBody>
          <a:bodyPr anchor="ctr"/>
          <a:lstStyle>
            <a:lvl1pPr>
              <a:defRPr sz="1000" b="1">
                <a:solidFill>
                  <a:schemeClr val="accent6"/>
                </a:solidFill>
              </a:defRPr>
            </a:lvl1pPr>
          </a:lstStyle>
          <a:p>
            <a:pPr lvl="0"/>
            <a:r>
              <a:rPr lang="en-US" smtClean="0"/>
              <a:t>Click to edit Master text styles</a:t>
            </a:r>
          </a:p>
        </p:txBody>
      </p:sp>
      <p:sp>
        <p:nvSpPr>
          <p:cNvPr id="28" name="Text Placeholder 39"/>
          <p:cNvSpPr>
            <a:spLocks noGrp="1"/>
          </p:cNvSpPr>
          <p:nvPr>
            <p:ph type="body" sz="quarter" idx="18" hasCustomPrompt="1"/>
          </p:nvPr>
        </p:nvSpPr>
        <p:spPr>
          <a:xfrm>
            <a:off x="1795463" y="2482174"/>
            <a:ext cx="960437" cy="581653"/>
          </a:xfrm>
        </p:spPr>
        <p:txBody>
          <a:bodyPr/>
          <a:lstStyle>
            <a:lvl1pPr marL="171450" indent="-171450">
              <a:buClr>
                <a:schemeClr val="tx2"/>
              </a:buClr>
              <a:buFont typeface="Wingdings" panose="05000000000000000000" pitchFamily="2" charset="2"/>
              <a:buChar char="§"/>
              <a:defRPr sz="800" b="0" baseline="0">
                <a:solidFill>
                  <a:schemeClr val="accent6"/>
                </a:solidFill>
              </a:defRPr>
            </a:lvl1pPr>
            <a:lvl2pPr marL="265113" indent="-179388">
              <a:buClr>
                <a:schemeClr val="tx2"/>
              </a:buClr>
              <a:buFont typeface="Wingdings" panose="05000000000000000000" pitchFamily="2" charset="2"/>
              <a:buChar char="§"/>
              <a:defRPr sz="800"/>
            </a:lvl2pPr>
            <a:lvl3pPr marL="358775" indent="-179388">
              <a:buClr>
                <a:schemeClr val="tx2"/>
              </a:buClr>
              <a:buFont typeface="Wingdings" panose="05000000000000000000" pitchFamily="2" charset="2"/>
              <a:buChar char="§"/>
              <a:defRPr sz="800"/>
            </a:lvl3pPr>
          </a:lstStyle>
          <a:p>
            <a:pPr lvl="0"/>
            <a:r>
              <a:rPr lang="en-US" dirty="0" smtClean="0"/>
              <a:t>Text</a:t>
            </a:r>
          </a:p>
          <a:p>
            <a:pPr lvl="1"/>
            <a:r>
              <a:rPr lang="en-US" dirty="0" smtClean="0"/>
              <a:t>Text</a:t>
            </a:r>
          </a:p>
          <a:p>
            <a:pPr lvl="2"/>
            <a:r>
              <a:rPr lang="en-US" dirty="0" smtClean="0"/>
              <a:t>Text</a:t>
            </a:r>
          </a:p>
        </p:txBody>
      </p:sp>
      <p:sp>
        <p:nvSpPr>
          <p:cNvPr id="29" name="Text Placeholder 39"/>
          <p:cNvSpPr>
            <a:spLocks noGrp="1"/>
          </p:cNvSpPr>
          <p:nvPr>
            <p:ph type="body" sz="quarter" idx="19"/>
          </p:nvPr>
        </p:nvSpPr>
        <p:spPr>
          <a:xfrm>
            <a:off x="4516018" y="2010531"/>
            <a:ext cx="960437" cy="225425"/>
          </a:xfrm>
        </p:spPr>
        <p:txBody>
          <a:bodyPr anchor="ctr"/>
          <a:lstStyle>
            <a:lvl1pPr>
              <a:defRPr sz="800">
                <a:solidFill>
                  <a:schemeClr val="tx2"/>
                </a:solidFill>
              </a:defRPr>
            </a:lvl1pPr>
          </a:lstStyle>
          <a:p>
            <a:pPr lvl="0"/>
            <a:r>
              <a:rPr lang="en-US" smtClean="0"/>
              <a:t>Click to edit Master text styles</a:t>
            </a:r>
          </a:p>
        </p:txBody>
      </p:sp>
      <p:sp>
        <p:nvSpPr>
          <p:cNvPr id="30" name="Text Placeholder 39"/>
          <p:cNvSpPr>
            <a:spLocks noGrp="1"/>
          </p:cNvSpPr>
          <p:nvPr>
            <p:ph type="body" sz="quarter" idx="20"/>
          </p:nvPr>
        </p:nvSpPr>
        <p:spPr>
          <a:xfrm>
            <a:off x="4516018" y="2248514"/>
            <a:ext cx="960437" cy="225425"/>
          </a:xfrm>
        </p:spPr>
        <p:txBody>
          <a:bodyPr anchor="ctr"/>
          <a:lstStyle>
            <a:lvl1pPr>
              <a:defRPr sz="1000" b="1">
                <a:solidFill>
                  <a:schemeClr val="accent6"/>
                </a:solidFill>
              </a:defRPr>
            </a:lvl1pPr>
          </a:lstStyle>
          <a:p>
            <a:pPr lvl="0"/>
            <a:r>
              <a:rPr lang="en-US" smtClean="0"/>
              <a:t>Click to edit Master text styles</a:t>
            </a:r>
          </a:p>
        </p:txBody>
      </p:sp>
      <p:sp>
        <p:nvSpPr>
          <p:cNvPr id="31" name="Text Placeholder 39"/>
          <p:cNvSpPr>
            <a:spLocks noGrp="1"/>
          </p:cNvSpPr>
          <p:nvPr>
            <p:ph type="body" sz="quarter" idx="21" hasCustomPrompt="1"/>
          </p:nvPr>
        </p:nvSpPr>
        <p:spPr>
          <a:xfrm>
            <a:off x="4516018" y="2490677"/>
            <a:ext cx="960437" cy="581653"/>
          </a:xfrm>
        </p:spPr>
        <p:txBody>
          <a:bodyPr/>
          <a:lstStyle>
            <a:lvl1pPr marL="171450" indent="-171450">
              <a:buClr>
                <a:schemeClr val="tx2"/>
              </a:buClr>
              <a:buFont typeface="Wingdings" panose="05000000000000000000" pitchFamily="2" charset="2"/>
              <a:buChar char="§"/>
              <a:defRPr sz="800" b="0">
                <a:solidFill>
                  <a:schemeClr val="accent6"/>
                </a:solidFill>
              </a:defRPr>
            </a:lvl1pPr>
          </a:lstStyle>
          <a:p>
            <a:pPr lvl="0"/>
            <a:r>
              <a:rPr lang="en-US" dirty="0" smtClean="0"/>
              <a:t>Text</a:t>
            </a:r>
          </a:p>
          <a:p>
            <a:pPr lvl="0"/>
            <a:r>
              <a:rPr lang="en-US" dirty="0" smtClean="0"/>
              <a:t>Text</a:t>
            </a:r>
          </a:p>
        </p:txBody>
      </p:sp>
      <p:sp>
        <p:nvSpPr>
          <p:cNvPr id="32" name="Text Placeholder 39"/>
          <p:cNvSpPr>
            <a:spLocks noGrp="1"/>
          </p:cNvSpPr>
          <p:nvPr>
            <p:ph type="body" sz="quarter" idx="22"/>
          </p:nvPr>
        </p:nvSpPr>
        <p:spPr>
          <a:xfrm>
            <a:off x="7260850" y="1991239"/>
            <a:ext cx="960437" cy="225425"/>
          </a:xfrm>
        </p:spPr>
        <p:txBody>
          <a:bodyPr anchor="ctr"/>
          <a:lstStyle>
            <a:lvl1pPr>
              <a:defRPr sz="800">
                <a:solidFill>
                  <a:schemeClr val="tx2"/>
                </a:solidFill>
              </a:defRPr>
            </a:lvl1pPr>
          </a:lstStyle>
          <a:p>
            <a:pPr lvl="0"/>
            <a:r>
              <a:rPr lang="en-US" smtClean="0"/>
              <a:t>Click to edit Master text styles</a:t>
            </a:r>
          </a:p>
        </p:txBody>
      </p:sp>
      <p:sp>
        <p:nvSpPr>
          <p:cNvPr id="33" name="Text Placeholder 39"/>
          <p:cNvSpPr>
            <a:spLocks noGrp="1"/>
          </p:cNvSpPr>
          <p:nvPr>
            <p:ph type="body" sz="quarter" idx="23"/>
          </p:nvPr>
        </p:nvSpPr>
        <p:spPr>
          <a:xfrm>
            <a:off x="7260850" y="2229222"/>
            <a:ext cx="960437" cy="225425"/>
          </a:xfrm>
        </p:spPr>
        <p:txBody>
          <a:bodyPr anchor="ctr"/>
          <a:lstStyle>
            <a:lvl1pPr>
              <a:defRPr sz="1000" b="1">
                <a:solidFill>
                  <a:schemeClr val="accent6"/>
                </a:solidFill>
              </a:defRPr>
            </a:lvl1pPr>
          </a:lstStyle>
          <a:p>
            <a:pPr lvl="0"/>
            <a:r>
              <a:rPr lang="en-US" smtClean="0"/>
              <a:t>Click to edit Master text styles</a:t>
            </a:r>
          </a:p>
        </p:txBody>
      </p:sp>
      <p:sp>
        <p:nvSpPr>
          <p:cNvPr id="34" name="Text Placeholder 39"/>
          <p:cNvSpPr>
            <a:spLocks noGrp="1"/>
          </p:cNvSpPr>
          <p:nvPr>
            <p:ph type="body" sz="quarter" idx="24" hasCustomPrompt="1"/>
          </p:nvPr>
        </p:nvSpPr>
        <p:spPr>
          <a:xfrm>
            <a:off x="7260850" y="2471385"/>
            <a:ext cx="960437" cy="581653"/>
          </a:xfrm>
        </p:spPr>
        <p:txBody>
          <a:bodyPr/>
          <a:lstStyle>
            <a:lvl1pPr marL="171450" indent="-171450">
              <a:buClr>
                <a:schemeClr val="accent3"/>
              </a:buClr>
              <a:buFont typeface="Wingdings" panose="05000000000000000000" pitchFamily="2" charset="2"/>
              <a:buChar char="§"/>
              <a:defRPr sz="800" b="0">
                <a:solidFill>
                  <a:schemeClr val="accent6"/>
                </a:solidFill>
              </a:defRPr>
            </a:lvl1pPr>
          </a:lstStyle>
          <a:p>
            <a:pPr lvl="0"/>
            <a:r>
              <a:rPr lang="en-US" dirty="0" smtClean="0"/>
              <a:t>Text</a:t>
            </a:r>
          </a:p>
          <a:p>
            <a:pPr lvl="0"/>
            <a:r>
              <a:rPr lang="en-US" dirty="0" smtClean="0"/>
              <a:t>Text</a:t>
            </a:r>
          </a:p>
        </p:txBody>
      </p:sp>
      <p:sp>
        <p:nvSpPr>
          <p:cNvPr id="35" name="Text Placeholder 39"/>
          <p:cNvSpPr>
            <a:spLocks noGrp="1"/>
          </p:cNvSpPr>
          <p:nvPr>
            <p:ph type="body" sz="quarter" idx="25"/>
          </p:nvPr>
        </p:nvSpPr>
        <p:spPr>
          <a:xfrm>
            <a:off x="2980729" y="4680230"/>
            <a:ext cx="960437" cy="225425"/>
          </a:xfrm>
        </p:spPr>
        <p:txBody>
          <a:bodyPr anchor="ctr"/>
          <a:lstStyle>
            <a:lvl1pPr>
              <a:defRPr sz="800">
                <a:solidFill>
                  <a:schemeClr val="tx2"/>
                </a:solidFill>
              </a:defRPr>
            </a:lvl1pPr>
          </a:lstStyle>
          <a:p>
            <a:pPr lvl="0"/>
            <a:r>
              <a:rPr lang="en-US" smtClean="0"/>
              <a:t>Click to edit Master text styles</a:t>
            </a:r>
          </a:p>
        </p:txBody>
      </p:sp>
      <p:sp>
        <p:nvSpPr>
          <p:cNvPr id="36" name="Text Placeholder 39"/>
          <p:cNvSpPr>
            <a:spLocks noGrp="1"/>
          </p:cNvSpPr>
          <p:nvPr>
            <p:ph type="body" sz="quarter" idx="26"/>
          </p:nvPr>
        </p:nvSpPr>
        <p:spPr>
          <a:xfrm>
            <a:off x="2980729" y="4918213"/>
            <a:ext cx="960437" cy="225425"/>
          </a:xfrm>
        </p:spPr>
        <p:txBody>
          <a:bodyPr anchor="ctr"/>
          <a:lstStyle>
            <a:lvl1pPr>
              <a:defRPr sz="1000" b="1">
                <a:solidFill>
                  <a:schemeClr val="accent6"/>
                </a:solidFill>
              </a:defRPr>
            </a:lvl1pPr>
          </a:lstStyle>
          <a:p>
            <a:pPr lvl="0"/>
            <a:r>
              <a:rPr lang="en-US" smtClean="0"/>
              <a:t>Click to edit Master text styles</a:t>
            </a:r>
          </a:p>
        </p:txBody>
      </p:sp>
      <p:sp>
        <p:nvSpPr>
          <p:cNvPr id="37" name="Text Placeholder 39"/>
          <p:cNvSpPr>
            <a:spLocks noGrp="1"/>
          </p:cNvSpPr>
          <p:nvPr>
            <p:ph type="body" sz="quarter" idx="27" hasCustomPrompt="1"/>
          </p:nvPr>
        </p:nvSpPr>
        <p:spPr>
          <a:xfrm>
            <a:off x="2980729" y="5160376"/>
            <a:ext cx="960437" cy="581653"/>
          </a:xfrm>
        </p:spPr>
        <p:txBody>
          <a:bodyPr/>
          <a:lstStyle>
            <a:lvl1pPr marL="171450" indent="-171450">
              <a:buClr>
                <a:schemeClr val="accent3"/>
              </a:buClr>
              <a:buFont typeface="Wingdings" panose="05000000000000000000" pitchFamily="2" charset="2"/>
              <a:buChar char="§"/>
              <a:defRPr sz="800" b="0">
                <a:solidFill>
                  <a:schemeClr val="accent6"/>
                </a:solidFill>
              </a:defRPr>
            </a:lvl1pPr>
          </a:lstStyle>
          <a:p>
            <a:pPr lvl="0"/>
            <a:r>
              <a:rPr lang="en-US" dirty="0" smtClean="0"/>
              <a:t>Text</a:t>
            </a:r>
          </a:p>
          <a:p>
            <a:pPr lvl="0"/>
            <a:r>
              <a:rPr lang="en-US" dirty="0" smtClean="0"/>
              <a:t>Text</a:t>
            </a:r>
          </a:p>
        </p:txBody>
      </p:sp>
      <p:sp>
        <p:nvSpPr>
          <p:cNvPr id="38" name="Text Placeholder 39"/>
          <p:cNvSpPr>
            <a:spLocks noGrp="1"/>
          </p:cNvSpPr>
          <p:nvPr>
            <p:ph type="body" sz="quarter" idx="28"/>
          </p:nvPr>
        </p:nvSpPr>
        <p:spPr>
          <a:xfrm>
            <a:off x="5860453" y="4680230"/>
            <a:ext cx="960437" cy="225425"/>
          </a:xfrm>
        </p:spPr>
        <p:txBody>
          <a:bodyPr anchor="ctr"/>
          <a:lstStyle>
            <a:lvl1pPr>
              <a:defRPr sz="800">
                <a:solidFill>
                  <a:schemeClr val="tx2"/>
                </a:solidFill>
              </a:defRPr>
            </a:lvl1pPr>
          </a:lstStyle>
          <a:p>
            <a:pPr lvl="0"/>
            <a:r>
              <a:rPr lang="en-US" smtClean="0"/>
              <a:t>Click to edit Master text styles</a:t>
            </a:r>
          </a:p>
        </p:txBody>
      </p:sp>
      <p:sp>
        <p:nvSpPr>
          <p:cNvPr id="39" name="Text Placeholder 39"/>
          <p:cNvSpPr>
            <a:spLocks noGrp="1"/>
          </p:cNvSpPr>
          <p:nvPr>
            <p:ph type="body" sz="quarter" idx="29"/>
          </p:nvPr>
        </p:nvSpPr>
        <p:spPr>
          <a:xfrm>
            <a:off x="5860453" y="4918213"/>
            <a:ext cx="960437" cy="225425"/>
          </a:xfrm>
        </p:spPr>
        <p:txBody>
          <a:bodyPr anchor="ctr"/>
          <a:lstStyle>
            <a:lvl1pPr>
              <a:defRPr sz="1000" b="1">
                <a:solidFill>
                  <a:schemeClr val="accent6"/>
                </a:solidFill>
              </a:defRPr>
            </a:lvl1pPr>
          </a:lstStyle>
          <a:p>
            <a:pPr lvl="0"/>
            <a:r>
              <a:rPr lang="en-US" smtClean="0"/>
              <a:t>Click to edit Master text styles</a:t>
            </a:r>
          </a:p>
        </p:txBody>
      </p:sp>
      <p:sp>
        <p:nvSpPr>
          <p:cNvPr id="40" name="Text Placeholder 39"/>
          <p:cNvSpPr>
            <a:spLocks noGrp="1"/>
          </p:cNvSpPr>
          <p:nvPr>
            <p:ph type="body" sz="quarter" idx="30" hasCustomPrompt="1"/>
          </p:nvPr>
        </p:nvSpPr>
        <p:spPr>
          <a:xfrm>
            <a:off x="5860453" y="5160376"/>
            <a:ext cx="960437" cy="581653"/>
          </a:xfrm>
        </p:spPr>
        <p:txBody>
          <a:bodyPr/>
          <a:lstStyle>
            <a:lvl1pPr marL="171450" indent="-171450">
              <a:buClr>
                <a:schemeClr val="accent3"/>
              </a:buClr>
              <a:buFont typeface="Wingdings" panose="05000000000000000000" pitchFamily="2" charset="2"/>
              <a:buChar char="§"/>
              <a:defRPr sz="800" b="0">
                <a:solidFill>
                  <a:schemeClr val="accent6"/>
                </a:solidFill>
              </a:defRPr>
            </a:lvl1pPr>
          </a:lstStyle>
          <a:p>
            <a:pPr lvl="0"/>
            <a:r>
              <a:rPr lang="en-US" dirty="0" smtClean="0"/>
              <a:t>Text</a:t>
            </a:r>
          </a:p>
          <a:p>
            <a:pPr lvl="0"/>
            <a:r>
              <a:rPr lang="en-US" dirty="0" smtClean="0"/>
              <a:t>Text</a:t>
            </a:r>
          </a:p>
        </p:txBody>
      </p:sp>
      <p:cxnSp>
        <p:nvCxnSpPr>
          <p:cNvPr id="4" name="Straight Connector 3"/>
          <p:cNvCxnSpPr/>
          <p:nvPr userDrawn="1"/>
        </p:nvCxnSpPr>
        <p:spPr>
          <a:xfrm>
            <a:off x="529431" y="3878263"/>
            <a:ext cx="7897813"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Content Placeholder 33"/>
          <p:cNvSpPr>
            <a:spLocks noGrp="1"/>
          </p:cNvSpPr>
          <p:nvPr>
            <p:ph sz="quarter" idx="32"/>
          </p:nvPr>
        </p:nvSpPr>
        <p:spPr>
          <a:xfrm>
            <a:off x="6045111" y="1990725"/>
            <a:ext cx="1079500" cy="1079500"/>
          </a:xfrm>
        </p:spPr>
        <p:txBody>
          <a:bodyPr/>
          <a:lstStyle>
            <a:lvl1pPr>
              <a:defRPr sz="1200"/>
            </a:lvl1pPr>
          </a:lstStyle>
          <a:p>
            <a:pPr lvl="0"/>
            <a:r>
              <a:rPr lang="en-US" smtClean="0"/>
              <a:t>Click to edit Master text styles</a:t>
            </a:r>
          </a:p>
        </p:txBody>
      </p:sp>
      <p:sp>
        <p:nvSpPr>
          <p:cNvPr id="46"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
        <p:nvSpPr>
          <p:cNvPr id="43" name="Rectangle 42"/>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Tree>
    <p:extLst>
      <p:ext uri="{BB962C8B-B14F-4D97-AF65-F5344CB8AC3E}">
        <p14:creationId xmlns:p14="http://schemas.microsoft.com/office/powerpoint/2010/main" val="844396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55" name="Text Placeholder 14"/>
          <p:cNvSpPr>
            <a:spLocks noGrp="1"/>
          </p:cNvSpPr>
          <p:nvPr>
            <p:ph type="body" sz="quarter" idx="12"/>
          </p:nvPr>
        </p:nvSpPr>
        <p:spPr>
          <a:xfrm>
            <a:off x="2970213" y="1989665"/>
            <a:ext cx="1079500" cy="1080000"/>
          </a:xfrm>
        </p:spPr>
        <p:txBody>
          <a:bodyPr anchor="ctr"/>
          <a:lstStyle>
            <a:lvl1pPr algn="ctr">
              <a:defRPr baseline="0"/>
            </a:lvl1pPr>
            <a:lvl2pPr marL="457200" indent="0">
              <a:buNone/>
              <a:defRPr/>
            </a:lvl2pPr>
          </a:lstStyle>
          <a:p>
            <a:pPr lvl="0"/>
            <a:r>
              <a:rPr lang="en-US" smtClean="0"/>
              <a:t>Click to edit Master text styles</a:t>
            </a:r>
          </a:p>
        </p:txBody>
      </p:sp>
      <p:sp>
        <p:nvSpPr>
          <p:cNvPr id="56" name="Text Placeholder 14"/>
          <p:cNvSpPr>
            <a:spLocks noGrp="1"/>
          </p:cNvSpPr>
          <p:nvPr>
            <p:ph type="body" sz="quarter" idx="13"/>
          </p:nvPr>
        </p:nvSpPr>
        <p:spPr>
          <a:xfrm>
            <a:off x="5306219" y="1992063"/>
            <a:ext cx="1079500" cy="1080000"/>
          </a:xfrm>
        </p:spPr>
        <p:txBody>
          <a:bodyPr anchor="ctr"/>
          <a:lstStyle>
            <a:lvl1pPr algn="ctr">
              <a:defRPr baseline="0"/>
            </a:lvl1pPr>
            <a:lvl2pPr marL="457200" indent="0">
              <a:buNone/>
              <a:defRPr/>
            </a:lvl2pPr>
          </a:lstStyle>
          <a:p>
            <a:pPr lvl="0"/>
            <a:r>
              <a:rPr lang="en-US" smtClean="0"/>
              <a:t>Click to edit Master text styles</a:t>
            </a:r>
          </a:p>
        </p:txBody>
      </p:sp>
      <p:sp>
        <p:nvSpPr>
          <p:cNvPr id="54" name="Text Placeholder 14"/>
          <p:cNvSpPr>
            <a:spLocks noGrp="1"/>
          </p:cNvSpPr>
          <p:nvPr>
            <p:ph type="body" sz="quarter" idx="11"/>
          </p:nvPr>
        </p:nvSpPr>
        <p:spPr>
          <a:xfrm>
            <a:off x="608013" y="1992313"/>
            <a:ext cx="1079500" cy="1080000"/>
          </a:xfrm>
        </p:spPr>
        <p:txBody>
          <a:bodyPr anchor="ctr"/>
          <a:lstStyle>
            <a:lvl1pPr algn="ctr">
              <a:defRPr baseline="0"/>
            </a:lvl1pPr>
            <a:lvl2pPr marL="457200" indent="0">
              <a:buNone/>
              <a:defRPr/>
            </a:lvl2pPr>
          </a:lstStyle>
          <a:p>
            <a:pPr lvl="0"/>
            <a:r>
              <a:rPr lang="en-US" smtClean="0"/>
              <a:t>Click to edit Master text styles</a:t>
            </a:r>
          </a:p>
        </p:txBody>
      </p:sp>
      <p:sp>
        <p:nvSpPr>
          <p:cNvPr id="59" name="Text Placeholder 14"/>
          <p:cNvSpPr>
            <a:spLocks noGrp="1"/>
          </p:cNvSpPr>
          <p:nvPr>
            <p:ph type="body" sz="quarter" idx="16"/>
          </p:nvPr>
        </p:nvSpPr>
        <p:spPr>
          <a:xfrm>
            <a:off x="6588123" y="4692476"/>
            <a:ext cx="1079500" cy="1080000"/>
          </a:xfrm>
        </p:spPr>
        <p:txBody>
          <a:bodyPr anchor="ctr"/>
          <a:lstStyle>
            <a:lvl1pPr algn="ctr">
              <a:defRPr baseline="0"/>
            </a:lvl1pPr>
            <a:lvl2pPr marL="457200" indent="0">
              <a:buNone/>
              <a:defRPr/>
            </a:lvl2pPr>
          </a:lstStyle>
          <a:p>
            <a:pPr lvl="0"/>
            <a:r>
              <a:rPr lang="en-US" smtClean="0"/>
              <a:t>Click to edit Master text styles</a:t>
            </a:r>
          </a:p>
        </p:txBody>
      </p:sp>
      <p:sp>
        <p:nvSpPr>
          <p:cNvPr id="58" name="Text Placeholder 14"/>
          <p:cNvSpPr>
            <a:spLocks noGrp="1"/>
          </p:cNvSpPr>
          <p:nvPr>
            <p:ph type="body" sz="quarter" idx="15"/>
          </p:nvPr>
        </p:nvSpPr>
        <p:spPr>
          <a:xfrm>
            <a:off x="4185583" y="4680728"/>
            <a:ext cx="1079500" cy="1080000"/>
          </a:xfrm>
        </p:spPr>
        <p:txBody>
          <a:bodyPr anchor="ctr"/>
          <a:lstStyle>
            <a:lvl1pPr algn="ctr">
              <a:defRPr baseline="0"/>
            </a:lvl1pPr>
            <a:lvl2pPr marL="457200" indent="0">
              <a:buNone/>
              <a:defRPr/>
            </a:lvl2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7" name="Text Placeholder 14"/>
          <p:cNvSpPr>
            <a:spLocks noGrp="1"/>
          </p:cNvSpPr>
          <p:nvPr>
            <p:ph type="body" sz="quarter" idx="14"/>
          </p:nvPr>
        </p:nvSpPr>
        <p:spPr>
          <a:xfrm>
            <a:off x="1792008" y="4692476"/>
            <a:ext cx="1079500" cy="1080000"/>
          </a:xfrm>
        </p:spPr>
        <p:txBody>
          <a:bodyPr anchor="ctr"/>
          <a:lstStyle>
            <a:lvl1pPr algn="ctr">
              <a:defRPr baseline="0"/>
            </a:lvl1pPr>
            <a:lvl2pPr marL="457200" indent="0">
              <a:buNone/>
              <a:defRPr/>
            </a:lvl2pPr>
          </a:lstStyle>
          <a:p>
            <a:pPr lvl="0"/>
            <a:r>
              <a:rPr lang="en-US" smtClean="0"/>
              <a:t>Click to edit Master text styles</a:t>
            </a:r>
          </a:p>
        </p:txBody>
      </p:sp>
      <p:sp>
        <p:nvSpPr>
          <p:cNvPr id="60" name="Text Placeholder 18"/>
          <p:cNvSpPr>
            <a:spLocks noGrp="1"/>
          </p:cNvSpPr>
          <p:nvPr>
            <p:ph type="body" sz="quarter" idx="17"/>
          </p:nvPr>
        </p:nvSpPr>
        <p:spPr>
          <a:xfrm>
            <a:off x="608013" y="3324225"/>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61" name="Text Placeholder 18"/>
          <p:cNvSpPr>
            <a:spLocks noGrp="1"/>
          </p:cNvSpPr>
          <p:nvPr>
            <p:ph type="body" sz="quarter" idx="18"/>
          </p:nvPr>
        </p:nvSpPr>
        <p:spPr>
          <a:xfrm>
            <a:off x="2970213" y="3333709"/>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62" name="Text Placeholder 18"/>
          <p:cNvSpPr>
            <a:spLocks noGrp="1"/>
          </p:cNvSpPr>
          <p:nvPr>
            <p:ph type="body" sz="quarter" idx="19"/>
          </p:nvPr>
        </p:nvSpPr>
        <p:spPr>
          <a:xfrm>
            <a:off x="5303838" y="3324225"/>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63" name="Text Placeholder 18"/>
          <p:cNvSpPr>
            <a:spLocks noGrp="1"/>
          </p:cNvSpPr>
          <p:nvPr>
            <p:ph type="body" sz="quarter" idx="20"/>
          </p:nvPr>
        </p:nvSpPr>
        <p:spPr>
          <a:xfrm>
            <a:off x="1787525" y="4176018"/>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64" name="Text Placeholder 18"/>
          <p:cNvSpPr>
            <a:spLocks noGrp="1"/>
          </p:cNvSpPr>
          <p:nvPr>
            <p:ph type="body" sz="quarter" idx="21"/>
          </p:nvPr>
        </p:nvSpPr>
        <p:spPr>
          <a:xfrm>
            <a:off x="4185583" y="4178124"/>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65" name="Text Placeholder 18"/>
          <p:cNvSpPr>
            <a:spLocks noGrp="1"/>
          </p:cNvSpPr>
          <p:nvPr>
            <p:ph type="body" sz="quarter" idx="22"/>
          </p:nvPr>
        </p:nvSpPr>
        <p:spPr>
          <a:xfrm>
            <a:off x="6585882" y="4176018"/>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19" name="Rectangle 18"/>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23"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cxnSp>
        <p:nvCxnSpPr>
          <p:cNvPr id="20" name="Straight Connector 19"/>
          <p:cNvCxnSpPr/>
          <p:nvPr userDrawn="1"/>
        </p:nvCxnSpPr>
        <p:spPr>
          <a:xfrm>
            <a:off x="529431" y="3878263"/>
            <a:ext cx="7897813"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6028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84" name="Text Placeholder 6"/>
          <p:cNvSpPr>
            <a:spLocks noGrp="1"/>
          </p:cNvSpPr>
          <p:nvPr>
            <p:ph type="body" sz="quarter" idx="25"/>
          </p:nvPr>
        </p:nvSpPr>
        <p:spPr>
          <a:xfrm>
            <a:off x="3490353" y="1990551"/>
            <a:ext cx="1079500" cy="1080000"/>
          </a:xfrm>
        </p:spPr>
        <p:txBody>
          <a:bodyPr anchor="ctr"/>
          <a:lstStyle>
            <a:lvl1pPr algn="ctr">
              <a:defRPr/>
            </a:lvl1pPr>
          </a:lstStyle>
          <a:p>
            <a:pPr lvl="0"/>
            <a:r>
              <a:rPr lang="en-US" smtClean="0"/>
              <a:t>Click to edit Master text styles</a:t>
            </a:r>
          </a:p>
        </p:txBody>
      </p:sp>
      <p:sp>
        <p:nvSpPr>
          <p:cNvPr id="85" name="Text Placeholder 6"/>
          <p:cNvSpPr>
            <a:spLocks noGrp="1"/>
          </p:cNvSpPr>
          <p:nvPr>
            <p:ph type="body" sz="quarter" idx="26"/>
          </p:nvPr>
        </p:nvSpPr>
        <p:spPr>
          <a:xfrm>
            <a:off x="4929145" y="2000231"/>
            <a:ext cx="1079500" cy="1080000"/>
          </a:xfrm>
        </p:spPr>
        <p:txBody>
          <a:bodyPr anchor="ctr"/>
          <a:lstStyle>
            <a:lvl1pPr algn="ctr">
              <a:defRPr/>
            </a:lvl1pPr>
          </a:lstStyle>
          <a:p>
            <a:pPr lvl="0"/>
            <a:r>
              <a:rPr lang="en-US" smtClean="0"/>
              <a:t>Click to edit Master text styles</a:t>
            </a:r>
          </a:p>
        </p:txBody>
      </p:sp>
      <p:sp>
        <p:nvSpPr>
          <p:cNvPr id="86" name="Text Placeholder 6"/>
          <p:cNvSpPr>
            <a:spLocks noGrp="1"/>
          </p:cNvSpPr>
          <p:nvPr>
            <p:ph type="body" sz="quarter" idx="27"/>
          </p:nvPr>
        </p:nvSpPr>
        <p:spPr>
          <a:xfrm>
            <a:off x="6373253" y="1997491"/>
            <a:ext cx="1079500" cy="1080000"/>
          </a:xfrm>
        </p:spPr>
        <p:txBody>
          <a:bodyPr anchor="ctr"/>
          <a:lstStyle>
            <a:lvl1pPr algn="ctr">
              <a:defRPr/>
            </a:lvl1pPr>
          </a:lstStyle>
          <a:p>
            <a:pPr lvl="0"/>
            <a:r>
              <a:rPr lang="en-US" smtClean="0"/>
              <a:t>Click to edit Master text styles</a:t>
            </a:r>
          </a:p>
        </p:txBody>
      </p:sp>
      <p:sp>
        <p:nvSpPr>
          <p:cNvPr id="87" name="Text Placeholder 6"/>
          <p:cNvSpPr>
            <a:spLocks noGrp="1"/>
          </p:cNvSpPr>
          <p:nvPr>
            <p:ph type="body" sz="quarter" idx="28"/>
          </p:nvPr>
        </p:nvSpPr>
        <p:spPr>
          <a:xfrm>
            <a:off x="7812788" y="1997491"/>
            <a:ext cx="1079500" cy="1080000"/>
          </a:xfrm>
        </p:spPr>
        <p:txBody>
          <a:bodyPr anchor="ctr"/>
          <a:lstStyle>
            <a:lvl1pPr algn="ctr">
              <a:defRPr/>
            </a:lvl1pPr>
          </a:lstStyle>
          <a:p>
            <a:pPr lvl="0"/>
            <a:r>
              <a:rPr lang="en-US" smtClean="0"/>
              <a:t>Click to edit Master text styles</a:t>
            </a:r>
          </a:p>
        </p:txBody>
      </p:sp>
      <p:sp>
        <p:nvSpPr>
          <p:cNvPr id="82" name="Text Placeholder 6"/>
          <p:cNvSpPr>
            <a:spLocks noGrp="1"/>
          </p:cNvSpPr>
          <p:nvPr>
            <p:ph type="body" sz="quarter" idx="23"/>
          </p:nvPr>
        </p:nvSpPr>
        <p:spPr>
          <a:xfrm>
            <a:off x="608013" y="1999688"/>
            <a:ext cx="1079500" cy="1080000"/>
          </a:xfrm>
        </p:spPr>
        <p:txBody>
          <a:bodyPr anchor="ctr"/>
          <a:lstStyle>
            <a:lvl1pPr algn="ctr">
              <a:defRPr/>
            </a:lvl1pPr>
          </a:lstStyle>
          <a:p>
            <a:pPr lvl="0"/>
            <a:r>
              <a:rPr lang="en-US" smtClean="0"/>
              <a:t>Click to edit Master text styles</a:t>
            </a:r>
          </a:p>
        </p:txBody>
      </p:sp>
      <p:sp>
        <p:nvSpPr>
          <p:cNvPr id="83" name="Text Placeholder 6"/>
          <p:cNvSpPr>
            <a:spLocks noGrp="1"/>
          </p:cNvSpPr>
          <p:nvPr>
            <p:ph type="body" sz="quarter" idx="24"/>
          </p:nvPr>
        </p:nvSpPr>
        <p:spPr>
          <a:xfrm>
            <a:off x="2055253" y="1999688"/>
            <a:ext cx="1079500" cy="1080000"/>
          </a:xfrm>
        </p:spPr>
        <p:txBody>
          <a:bodyPr anchor="ctr"/>
          <a:lstStyle>
            <a:lvl1pPr algn="ctr">
              <a:defRPr/>
            </a:lvl1pPr>
          </a:lstStyle>
          <a:p>
            <a:pPr lvl="0"/>
            <a:r>
              <a:rPr lang="en-US" smtClean="0"/>
              <a:t>Click to edit Master text styles</a:t>
            </a:r>
          </a:p>
        </p:txBody>
      </p:sp>
      <p:sp>
        <p:nvSpPr>
          <p:cNvPr id="93" name="Text Placeholder 6"/>
          <p:cNvSpPr>
            <a:spLocks noGrp="1"/>
          </p:cNvSpPr>
          <p:nvPr>
            <p:ph type="body" sz="quarter" idx="34"/>
          </p:nvPr>
        </p:nvSpPr>
        <p:spPr>
          <a:xfrm>
            <a:off x="7814236" y="4642410"/>
            <a:ext cx="1079500" cy="1080000"/>
          </a:xfrm>
        </p:spPr>
        <p:txBody>
          <a:bodyPr anchor="ctr"/>
          <a:lstStyle>
            <a:lvl1pPr algn="ctr">
              <a:defRPr/>
            </a:lvl1pPr>
          </a:lstStyle>
          <a:p>
            <a:pPr lvl="0"/>
            <a:r>
              <a:rPr lang="en-US" smtClean="0"/>
              <a:t>Click to edit Master text styles</a:t>
            </a:r>
          </a:p>
        </p:txBody>
      </p:sp>
      <p:sp>
        <p:nvSpPr>
          <p:cNvPr id="92" name="Text Placeholder 6"/>
          <p:cNvSpPr>
            <a:spLocks noGrp="1"/>
          </p:cNvSpPr>
          <p:nvPr>
            <p:ph type="body" sz="quarter" idx="33"/>
          </p:nvPr>
        </p:nvSpPr>
        <p:spPr>
          <a:xfrm>
            <a:off x="6373253" y="4642394"/>
            <a:ext cx="1079500" cy="1080000"/>
          </a:xfrm>
        </p:spPr>
        <p:txBody>
          <a:bodyPr anchor="ctr"/>
          <a:lstStyle>
            <a:lvl1pPr algn="ctr">
              <a:defRPr/>
            </a:lvl1pPr>
          </a:lstStyle>
          <a:p>
            <a:pPr lvl="0"/>
            <a:r>
              <a:rPr lang="en-US" smtClean="0"/>
              <a:t>Click to edit Master text styles</a:t>
            </a:r>
          </a:p>
        </p:txBody>
      </p:sp>
      <p:sp>
        <p:nvSpPr>
          <p:cNvPr id="91" name="Text Placeholder 6"/>
          <p:cNvSpPr>
            <a:spLocks noGrp="1"/>
          </p:cNvSpPr>
          <p:nvPr>
            <p:ph type="body" sz="quarter" idx="32"/>
          </p:nvPr>
        </p:nvSpPr>
        <p:spPr>
          <a:xfrm>
            <a:off x="4931242" y="4642394"/>
            <a:ext cx="1079500" cy="1080000"/>
          </a:xfrm>
        </p:spPr>
        <p:txBody>
          <a:bodyPr anchor="ctr"/>
          <a:lstStyle>
            <a:lvl1pPr algn="ctr">
              <a:defRPr/>
            </a:lvl1pPr>
          </a:lstStyle>
          <a:p>
            <a:pPr lvl="0"/>
            <a:r>
              <a:rPr lang="en-US" smtClean="0"/>
              <a:t>Click to edit Master text styles</a:t>
            </a:r>
          </a:p>
        </p:txBody>
      </p:sp>
      <p:sp>
        <p:nvSpPr>
          <p:cNvPr id="90" name="Text Placeholder 6"/>
          <p:cNvSpPr>
            <a:spLocks noGrp="1"/>
          </p:cNvSpPr>
          <p:nvPr>
            <p:ph type="body" sz="quarter" idx="31"/>
          </p:nvPr>
        </p:nvSpPr>
        <p:spPr>
          <a:xfrm>
            <a:off x="3495115" y="4642394"/>
            <a:ext cx="1079500" cy="1080000"/>
          </a:xfrm>
        </p:spPr>
        <p:txBody>
          <a:bodyPr anchor="ctr"/>
          <a:lstStyle>
            <a:lvl1pPr algn="ctr">
              <a:defRPr/>
            </a:lvl1pPr>
          </a:lstStyle>
          <a:p>
            <a:pPr lvl="0"/>
            <a:r>
              <a:rPr lang="en-US" smtClean="0"/>
              <a:t>Click to edit Master text styles</a:t>
            </a:r>
          </a:p>
        </p:txBody>
      </p:sp>
      <p:sp>
        <p:nvSpPr>
          <p:cNvPr id="89" name="Text Placeholder 6"/>
          <p:cNvSpPr>
            <a:spLocks noGrp="1"/>
          </p:cNvSpPr>
          <p:nvPr>
            <p:ph type="body" sz="quarter" idx="30"/>
          </p:nvPr>
        </p:nvSpPr>
        <p:spPr>
          <a:xfrm>
            <a:off x="2055253" y="4642394"/>
            <a:ext cx="1079500" cy="1080000"/>
          </a:xfrm>
        </p:spPr>
        <p:txBody>
          <a:bodyPr anchor="ctr"/>
          <a:lstStyle>
            <a:lvl1pPr algn="ctr">
              <a:defRPr/>
            </a:lvl1pPr>
          </a:lstStyle>
          <a:p>
            <a:pPr lvl="0"/>
            <a:r>
              <a:rPr lang="en-US" smtClean="0"/>
              <a:t>Click to edit Master text styles</a:t>
            </a:r>
          </a:p>
        </p:txBody>
      </p:sp>
      <p:sp>
        <p:nvSpPr>
          <p:cNvPr id="88" name="Text Placeholder 6"/>
          <p:cNvSpPr>
            <a:spLocks noGrp="1"/>
          </p:cNvSpPr>
          <p:nvPr>
            <p:ph type="body" sz="quarter" idx="29"/>
          </p:nvPr>
        </p:nvSpPr>
        <p:spPr>
          <a:xfrm>
            <a:off x="608013" y="4642394"/>
            <a:ext cx="1079500" cy="1080000"/>
          </a:xfrm>
        </p:spPr>
        <p:txBody>
          <a:bodyPr anchor="ctr"/>
          <a:lstStyle>
            <a:lvl1pPr algn="ctr">
              <a:defRPr/>
            </a:lvl1pPr>
          </a:lstStyle>
          <a:p>
            <a:pPr lvl="0"/>
            <a:r>
              <a:rPr lang="en-US" smtClean="0"/>
              <a:t>Click to edit Master text styles</a:t>
            </a:r>
          </a:p>
        </p:txBody>
      </p:sp>
      <p:sp>
        <p:nvSpPr>
          <p:cNvPr id="23" name="Pentagon 22"/>
          <p:cNvSpPr>
            <a:spLocks noChangeArrowheads="1"/>
          </p:cNvSpPr>
          <p:nvPr/>
        </p:nvSpPr>
        <p:spPr bwMode="auto">
          <a:xfrm>
            <a:off x="104400" y="5186363"/>
            <a:ext cx="8928100" cy="46037"/>
          </a:xfrm>
          <a:prstGeom prst="homePlate">
            <a:avLst>
              <a:gd name="adj" fmla="val 50279"/>
            </a:avLst>
          </a:prstGeom>
          <a:solidFill>
            <a:schemeClr val="tx2"/>
          </a:solidFill>
          <a:ln>
            <a:noFill/>
          </a:ln>
          <a:extLst/>
        </p:spPr>
        <p:txBody>
          <a:bodyP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ct val="20000"/>
              </a:spcBef>
              <a:spcAft>
                <a:spcPts val="0"/>
              </a:spcAft>
              <a:buClr>
                <a:srgbClr val="26247B"/>
              </a:buClr>
              <a:buFont typeface="Arial" panose="020B0604020202020204" pitchFamily="34" charset="0"/>
              <a:buChar char="•"/>
              <a:defRPr/>
            </a:pPr>
            <a:endParaRPr lang="fr-FR" altLang="fr-FR" sz="1800">
              <a:solidFill>
                <a:srgbClr val="0C0C0C"/>
              </a:solidFill>
            </a:endParaRPr>
          </a:p>
        </p:txBody>
      </p:sp>
      <p:sp>
        <p:nvSpPr>
          <p:cNvPr id="25" name="Pentagon 24"/>
          <p:cNvSpPr>
            <a:spLocks noChangeArrowheads="1"/>
          </p:cNvSpPr>
          <p:nvPr/>
        </p:nvSpPr>
        <p:spPr bwMode="auto">
          <a:xfrm>
            <a:off x="-6350" y="3895724"/>
            <a:ext cx="8928100" cy="43180"/>
          </a:xfrm>
          <a:prstGeom prst="homePlate">
            <a:avLst>
              <a:gd name="adj" fmla="val 50338"/>
            </a:avLst>
          </a:prstGeom>
          <a:solidFill>
            <a:schemeClr val="tx2"/>
          </a:solidFill>
          <a:ln>
            <a:noFill/>
          </a:ln>
          <a:extLst/>
        </p:spPr>
        <p:txBody>
          <a:bodyP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eaLnBrk="1" fontAlgn="auto" hangingPunct="1">
              <a:spcBef>
                <a:spcPct val="20000"/>
              </a:spcBef>
              <a:spcAft>
                <a:spcPts val="0"/>
              </a:spcAft>
              <a:buClr>
                <a:srgbClr val="26247B"/>
              </a:buClr>
              <a:buFont typeface="Arial" panose="020B0604020202020204" pitchFamily="34" charset="0"/>
              <a:buChar char="•"/>
              <a:defRPr/>
            </a:pPr>
            <a:endParaRPr lang="fr-FR" altLang="fr-FR" sz="1800">
              <a:solidFill>
                <a:schemeClr val="tx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6" name="Text Placeholder 18"/>
          <p:cNvSpPr>
            <a:spLocks noGrp="1"/>
          </p:cNvSpPr>
          <p:nvPr>
            <p:ph type="body" sz="quarter" idx="17"/>
          </p:nvPr>
        </p:nvSpPr>
        <p:spPr>
          <a:xfrm>
            <a:off x="625943" y="3324225"/>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77" name="Text Placeholder 18"/>
          <p:cNvSpPr>
            <a:spLocks noGrp="1"/>
          </p:cNvSpPr>
          <p:nvPr>
            <p:ph type="body" sz="quarter" idx="18"/>
          </p:nvPr>
        </p:nvSpPr>
        <p:spPr>
          <a:xfrm>
            <a:off x="2049463" y="3322544"/>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78" name="Text Placeholder 18"/>
          <p:cNvSpPr>
            <a:spLocks noGrp="1"/>
          </p:cNvSpPr>
          <p:nvPr>
            <p:ph type="body" sz="quarter" idx="19"/>
          </p:nvPr>
        </p:nvSpPr>
        <p:spPr>
          <a:xfrm>
            <a:off x="3481388" y="3322543"/>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79" name="Text Placeholder 18"/>
          <p:cNvSpPr>
            <a:spLocks noGrp="1"/>
          </p:cNvSpPr>
          <p:nvPr>
            <p:ph type="body" sz="quarter" idx="20"/>
          </p:nvPr>
        </p:nvSpPr>
        <p:spPr>
          <a:xfrm>
            <a:off x="4933950" y="3322542"/>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80" name="Text Placeholder 18"/>
          <p:cNvSpPr>
            <a:spLocks noGrp="1"/>
          </p:cNvSpPr>
          <p:nvPr>
            <p:ph type="body" sz="quarter" idx="21"/>
          </p:nvPr>
        </p:nvSpPr>
        <p:spPr>
          <a:xfrm>
            <a:off x="6370638" y="3322542"/>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81" name="Text Placeholder 18"/>
          <p:cNvSpPr>
            <a:spLocks noGrp="1"/>
          </p:cNvSpPr>
          <p:nvPr>
            <p:ph type="body" sz="quarter" idx="22"/>
          </p:nvPr>
        </p:nvSpPr>
        <p:spPr>
          <a:xfrm>
            <a:off x="7813676" y="3322542"/>
            <a:ext cx="1079500" cy="276225"/>
          </a:xfrm>
          <a:solidFill>
            <a:schemeClr val="bg1"/>
          </a:solidFill>
        </p:spPr>
        <p:txBody>
          <a:bodyPr anchor="ctr"/>
          <a:lstStyle>
            <a:lvl1pPr algn="ctr">
              <a:defRPr sz="1200">
                <a:solidFill>
                  <a:schemeClr val="tx2"/>
                </a:solidFill>
              </a:defRPr>
            </a:lvl1pPr>
          </a:lstStyle>
          <a:p>
            <a:pPr lvl="0"/>
            <a:r>
              <a:rPr lang="en-US" smtClean="0"/>
              <a:t>Click to edit Master text styles</a:t>
            </a:r>
          </a:p>
        </p:txBody>
      </p:sp>
      <p:sp>
        <p:nvSpPr>
          <p:cNvPr id="26" name="Rectangle 25"/>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30"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13654351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visu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0" name="Picture Placeholder 5"/>
          <p:cNvSpPr>
            <a:spLocks noGrp="1"/>
          </p:cNvSpPr>
          <p:nvPr>
            <p:ph type="pic" sz="quarter" idx="12"/>
          </p:nvPr>
        </p:nvSpPr>
        <p:spPr>
          <a:xfrm>
            <a:off x="6118318" y="4362450"/>
            <a:ext cx="2520950" cy="1679575"/>
          </a:xfrm>
        </p:spPr>
        <p:txBody>
          <a:bodyPr rtlCol="0">
            <a:normAutofit/>
          </a:bodyPr>
          <a:lstStyle>
            <a:lvl1pPr>
              <a:defRPr/>
            </a:lvl1pPr>
          </a:lstStyle>
          <a:p>
            <a:pPr lvl="0"/>
            <a:r>
              <a:rPr lang="en-US" noProof="0" smtClean="0"/>
              <a:t>Click icon to add picture</a:t>
            </a:r>
            <a:endParaRPr lang="fr-FR" noProof="0" dirty="0"/>
          </a:p>
        </p:txBody>
      </p:sp>
      <p:sp>
        <p:nvSpPr>
          <p:cNvPr id="11" name="Picture Placeholder 5"/>
          <p:cNvSpPr>
            <a:spLocks noGrp="1"/>
          </p:cNvSpPr>
          <p:nvPr>
            <p:ph type="pic" sz="quarter" idx="13"/>
          </p:nvPr>
        </p:nvSpPr>
        <p:spPr>
          <a:xfrm>
            <a:off x="3728627" y="4362450"/>
            <a:ext cx="1666109" cy="1679575"/>
          </a:xfrm>
        </p:spPr>
        <p:txBody>
          <a:bodyPr rtlCol="0">
            <a:normAutofit/>
          </a:bodyPr>
          <a:lstStyle>
            <a:lvl1pPr>
              <a:defRPr baseline="0"/>
            </a:lvl1pPr>
          </a:lstStyle>
          <a:p>
            <a:pPr lvl="0"/>
            <a:r>
              <a:rPr lang="en-US" noProof="0" smtClean="0"/>
              <a:t>Click icon to add picture</a:t>
            </a:r>
            <a:endParaRPr lang="fr-FR" noProof="0" dirty="0"/>
          </a:p>
        </p:txBody>
      </p:sp>
      <p:sp>
        <p:nvSpPr>
          <p:cNvPr id="12" name="Picture Placeholder 5"/>
          <p:cNvSpPr>
            <a:spLocks noGrp="1"/>
          </p:cNvSpPr>
          <p:nvPr>
            <p:ph type="pic" sz="quarter" idx="11"/>
          </p:nvPr>
        </p:nvSpPr>
        <p:spPr>
          <a:xfrm>
            <a:off x="484186" y="4362450"/>
            <a:ext cx="2493963" cy="1679575"/>
          </a:xfrm>
        </p:spPr>
        <p:txBody>
          <a:bodyPr rtlCol="0">
            <a:normAutofit/>
          </a:bodyPr>
          <a:lstStyle>
            <a:lvl1pPr>
              <a:defRPr baseline="0"/>
            </a:lvl1pPr>
          </a:lstStyle>
          <a:p>
            <a:pPr lvl="0"/>
            <a:r>
              <a:rPr lang="en-US" noProof="0" smtClean="0"/>
              <a:t>Click icon to add picture</a:t>
            </a:r>
            <a:endParaRPr lang="fr-FR" noProof="0" dirty="0"/>
          </a:p>
        </p:txBody>
      </p:sp>
      <p:sp>
        <p:nvSpPr>
          <p:cNvPr id="13" name="Rectangle 12"/>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15"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
        <p:nvSpPr>
          <p:cNvPr id="9" name="Content Placeholder 2"/>
          <p:cNvSpPr>
            <a:spLocks noGrp="1"/>
          </p:cNvSpPr>
          <p:nvPr>
            <p:ph idx="21"/>
          </p:nvPr>
        </p:nvSpPr>
        <p:spPr>
          <a:xfrm>
            <a:off x="484094" y="1823760"/>
            <a:ext cx="8155173" cy="2446316"/>
          </a:xfrm>
        </p:spPr>
        <p:txBody>
          <a:bodyPr/>
          <a:lstStyle>
            <a:lvl1pPr marL="285750" indent="-285750">
              <a:buClr>
                <a:schemeClr val="tx2"/>
              </a:buClr>
              <a:buFont typeface="Arial" panose="020B0604020202020204" pitchFamily="34" charset="0"/>
              <a:buChar char="■"/>
              <a:defRPr sz="1800">
                <a:solidFill>
                  <a:schemeClr val="accent6"/>
                </a:solidFill>
              </a:defRPr>
            </a:lvl1pPr>
            <a:lvl2pPr marL="742950" indent="-285750">
              <a:buClr>
                <a:schemeClr val="tx2"/>
              </a:buClr>
              <a:buFont typeface="Arial" panose="020B0604020202020204" pitchFamily="34" charset="0"/>
              <a:buChar char="□"/>
              <a:defRPr sz="1600"/>
            </a:lvl2pPr>
            <a:lvl3pPr marL="1200150" indent="-285750">
              <a:buClr>
                <a:schemeClr val="tx2"/>
              </a:buClr>
              <a:buFont typeface="Wingdings" panose="05000000000000000000" pitchFamily="2" charset="2"/>
              <a:buChar char="§"/>
              <a:defRPr lang="en-US" sz="1600" kern="1200" baseline="0" noProof="0" dirty="0" smtClean="0">
                <a:solidFill>
                  <a:schemeClr val="accent6"/>
                </a:solidFill>
                <a:latin typeface="+mn-lt"/>
                <a:ea typeface="+mn-ea"/>
                <a:cs typeface="+mn-cs"/>
              </a:defRPr>
            </a:lvl3pPr>
            <a:lvl4pPr marL="1600200" indent="-228600">
              <a:buClr>
                <a:schemeClr val="tx2"/>
              </a:buClr>
              <a:buFont typeface="Arial" panose="020B0604020202020204" pitchFamily="34" charset="0"/>
              <a:buChar char="□"/>
              <a:defRPr sz="1400">
                <a:solidFill>
                  <a:schemeClr val="accent6"/>
                </a:solidFill>
              </a:defRPr>
            </a:lvl4pPr>
            <a:lvl5pPr marL="2114550" indent="-285750">
              <a:buClr>
                <a:schemeClr val="tx1"/>
              </a:buClr>
              <a:buFont typeface="Wingdings" panose="05000000000000000000" pitchFamily="2" charset="2"/>
              <a:buChar char="§"/>
              <a:defRPr sz="1300">
                <a:solidFill>
                  <a:schemeClr val="accent6"/>
                </a:solidFill>
              </a:defRPr>
            </a:lvl5pPr>
            <a:lvl6pPr marL="2514600" indent="-228600">
              <a:buFont typeface="Wingdings" panose="05000000000000000000" pitchFamily="2" charset="2"/>
              <a:buChar char="§"/>
              <a:defRPr sz="1300"/>
            </a:lvl6pPr>
            <a:lvl7pPr marL="3028950" indent="-285750">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buFont typeface="Wingdings" panose="05000000000000000000" pitchFamily="2" charset="2"/>
              <a:buChar char="§"/>
              <a:defRPr sz="1300"/>
            </a:lvl8pPr>
            <a:lvl9pPr marL="3943350" indent="-285750">
              <a:buFont typeface="Wingdings" panose="05000000000000000000" pitchFamily="2" charset="2"/>
              <a:buChar char="§"/>
              <a:defRPr sz="1300"/>
            </a:lvl9pPr>
          </a:lstStyle>
          <a:p>
            <a:pPr lvl="0"/>
            <a:r>
              <a:rPr lang="en-US" noProof="0" dirty="0" smtClean="0"/>
              <a:t>Click to edit Master text styles</a:t>
            </a:r>
          </a:p>
          <a:p>
            <a:pPr lvl="1"/>
            <a:r>
              <a:rPr lang="en-US" noProof="0" dirty="0" smtClean="0"/>
              <a:t>Second level</a:t>
            </a:r>
          </a:p>
          <a:p>
            <a:pPr marL="1200150" lvl="2" indent="-285750" algn="l" rtl="0" eaLnBrk="1" fontAlgn="base" hangingPunct="1">
              <a:lnSpc>
                <a:spcPct val="90000"/>
              </a:lnSpc>
              <a:spcBef>
                <a:spcPts val="500"/>
              </a:spcBef>
              <a:spcAft>
                <a:spcPct val="0"/>
              </a:spcAft>
              <a:buClr>
                <a:schemeClr val="tx2"/>
              </a:buClr>
              <a:buFont typeface="Wingdings" panose="05000000000000000000" pitchFamily="2" charset="2"/>
              <a:buChar char="§"/>
            </a:pPr>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Tree>
    <p:extLst>
      <p:ext uri="{BB962C8B-B14F-4D97-AF65-F5344CB8AC3E}">
        <p14:creationId xmlns:p14="http://schemas.microsoft.com/office/powerpoint/2010/main" val="9235005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9"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1671987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lang="en-US" sz="1800" kern="1200" dirty="0" smtClean="0">
                <a:solidFill>
                  <a:schemeClr val="accent6"/>
                </a:solidFill>
                <a:latin typeface="+mn-lt"/>
                <a:ea typeface="+mn-ea"/>
                <a:cs typeface="+mn-cs"/>
              </a:defRPr>
            </a:lvl1pPr>
            <a:lvl2pPr marL="342900" indent="-342900">
              <a:defRPr lang="en-US" sz="1600" kern="1200" dirty="0" smtClean="0">
                <a:solidFill>
                  <a:srgbClr val="0C0C0C"/>
                </a:solidFill>
                <a:latin typeface="+mn-lt"/>
                <a:ea typeface="+mn-ea"/>
                <a:cs typeface="+mn-cs"/>
              </a:defRPr>
            </a:lvl2pPr>
            <a:lvl3pPr marL="342900" indent="-342900">
              <a:defRPr/>
            </a:lvl3pPr>
            <a:lvl4pPr marL="1600200" indent="-228600">
              <a:defRPr lang="en-US" sz="1400" kern="1200" dirty="0" smtClean="0">
                <a:solidFill>
                  <a:schemeClr val="accent6"/>
                </a:solidFill>
                <a:latin typeface="+mn-lt"/>
                <a:ea typeface="+mn-ea"/>
                <a:cs typeface="+mn-cs"/>
              </a:defRPr>
            </a:lvl4pPr>
            <a:lvl5pPr marL="2057400" indent="-228600">
              <a:defRPr lang="en-US" sz="1300" kern="1200" dirty="0">
                <a:solidFill>
                  <a:schemeClr val="accent6"/>
                </a:solidFill>
                <a:latin typeface="+mn-lt"/>
                <a:ea typeface="+mn-ea"/>
                <a:cs typeface="+mn-cs"/>
              </a:defRPr>
            </a:lvl5pPr>
          </a:lstStyle>
          <a:p>
            <a:pPr lvl="0"/>
            <a:r>
              <a:rPr lang="en-US" dirty="0" smtClean="0"/>
              <a:t>Click to edit Master text styles</a:t>
            </a:r>
          </a:p>
          <a:p>
            <a:pPr marL="285750" lvl="0" indent="-285750" algn="l" rtl="0" eaLnBrk="1" fontAlgn="base" hangingPunct="1">
              <a:lnSpc>
                <a:spcPct val="90000"/>
              </a:lnSpc>
              <a:spcBef>
                <a:spcPts val="0"/>
              </a:spcBef>
              <a:spcAft>
                <a:spcPct val="0"/>
              </a:spcAft>
              <a:buClr>
                <a:schemeClr val="tx2"/>
              </a:buClr>
              <a:buFont typeface="Arial" panose="020B0604020202020204" pitchFamily="34" charset="0"/>
              <a:buChar char="■"/>
            </a:pPr>
            <a:r>
              <a:rPr lang="en-US" dirty="0" smtClean="0"/>
              <a:t>Second level</a:t>
            </a:r>
          </a:p>
          <a:p>
            <a:pPr marL="742950" lvl="1" indent="-285750" algn="l" rtl="0" eaLnBrk="1" fontAlgn="base" hangingPunct="1">
              <a:lnSpc>
                <a:spcPct val="90000"/>
              </a:lnSpc>
              <a:spcBef>
                <a:spcPts val="500"/>
              </a:spcBef>
              <a:spcAft>
                <a:spcPct val="0"/>
              </a:spcAft>
              <a:buClr>
                <a:schemeClr val="tx2"/>
              </a:buClr>
              <a:buFont typeface="Arial" panose="020B0604020202020204" pitchFamily="34" charset="0"/>
              <a:buChar char="□"/>
            </a:pPr>
            <a:r>
              <a:rPr lang="en-US" dirty="0" smtClean="0"/>
              <a:t>Third level</a:t>
            </a:r>
          </a:p>
          <a:p>
            <a:pPr marL="1600200" lvl="3" indent="-228600" algn="l" rtl="0" eaLnBrk="1" fontAlgn="base" hangingPunct="1">
              <a:lnSpc>
                <a:spcPct val="90000"/>
              </a:lnSpc>
              <a:spcBef>
                <a:spcPts val="500"/>
              </a:spcBef>
              <a:spcAft>
                <a:spcPct val="0"/>
              </a:spcAft>
              <a:buClr>
                <a:schemeClr val="tx2"/>
              </a:buClr>
              <a:buFont typeface="Arial" panose="020B0604020202020204" pitchFamily="34" charset="0"/>
              <a:buChar char="□"/>
            </a:pPr>
            <a:r>
              <a:rPr lang="en-US" dirty="0" smtClean="0"/>
              <a:t>Fourth level</a:t>
            </a:r>
          </a:p>
          <a:p>
            <a:pPr marL="2114550" lvl="4" indent="-285750" algn="l" rtl="0" eaLnBrk="1" fontAlgn="base" hangingPunct="1">
              <a:lnSpc>
                <a:spcPct val="90000"/>
              </a:lnSpc>
              <a:spcBef>
                <a:spcPts val="500"/>
              </a:spcBef>
              <a:spcAft>
                <a:spcPct val="0"/>
              </a:spcAft>
              <a:buClr>
                <a:schemeClr val="tx1"/>
              </a:buClr>
              <a:buFont typeface="Wingdings" panose="05000000000000000000" pitchFamily="2" charset="2"/>
              <a:buChar char="§"/>
            </a:pPr>
            <a:r>
              <a:rPr lang="en-US" dirty="0" smtClean="0"/>
              <a:t>Fifth level</a:t>
            </a:r>
            <a:endParaRPr lang="en-US" dirty="0"/>
          </a:p>
        </p:txBody>
      </p:sp>
      <p:sp>
        <p:nvSpPr>
          <p:cNvPr id="7" name="Rectangle 6"/>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8"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9538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5"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520848" y="1848887"/>
            <a:ext cx="8121501" cy="4572000"/>
          </a:xfrm>
        </p:spPr>
        <p:txBody>
          <a:bodyPr/>
          <a:lstStyle>
            <a:lvl1pPr>
              <a:defRPr lang="en-US" sz="1800" kern="1200" dirty="0" smtClean="0">
                <a:solidFill>
                  <a:schemeClr val="accent6"/>
                </a:solidFill>
                <a:latin typeface="+mn-lt"/>
                <a:ea typeface="+mn-ea"/>
                <a:cs typeface="+mn-cs"/>
              </a:defRPr>
            </a:lvl1pPr>
            <a:lvl2pPr algn="l" rtl="0" eaLnBrk="1" fontAlgn="base" hangingPunct="1">
              <a:lnSpc>
                <a:spcPct val="90000"/>
              </a:lnSpc>
              <a:spcAft>
                <a:spcPct val="0"/>
              </a:spcAft>
              <a:defRPr lang="en-US" sz="1600" kern="1200" dirty="0" smtClean="0">
                <a:solidFill>
                  <a:srgbClr val="0C0C0C"/>
                </a:solidFill>
                <a:latin typeface="+mn-lt"/>
                <a:ea typeface="+mn-ea"/>
                <a:cs typeface="+mn-cs"/>
              </a:defRPr>
            </a:lvl2pPr>
            <a:lvl3pPr marL="685800" indent="-228600" algn="l" rtl="0" eaLnBrk="1" fontAlgn="base" hangingPunct="1">
              <a:lnSpc>
                <a:spcPct val="90000"/>
              </a:lnSpc>
              <a:spcAft>
                <a:spcPct val="0"/>
              </a:spcAft>
              <a:defRPr lang="en-US" sz="1600" kern="1200" baseline="0" noProof="0" dirty="0" smtClean="0">
                <a:solidFill>
                  <a:schemeClr val="accent6"/>
                </a:solidFill>
                <a:latin typeface="+mn-lt"/>
                <a:ea typeface="+mn-ea"/>
                <a:cs typeface="+mn-cs"/>
              </a:defRPr>
            </a:lvl3pPr>
            <a:lvl4pPr algn="l" rtl="0" eaLnBrk="1" fontAlgn="base" hangingPunct="1">
              <a:lnSpc>
                <a:spcPct val="90000"/>
              </a:lnSpc>
              <a:spcAft>
                <a:spcPct val="0"/>
              </a:spcAft>
              <a:defRPr lang="en-US" sz="1800" kern="1200" dirty="0" smtClean="0">
                <a:solidFill>
                  <a:schemeClr val="accent6"/>
                </a:solidFill>
                <a:latin typeface="+mn-lt"/>
                <a:ea typeface="+mn-ea"/>
                <a:cs typeface="+mn-cs"/>
              </a:defRPr>
            </a:lvl4pPr>
            <a:lvl5pPr marL="2057400" indent="-228600" algn="l" rtl="0" eaLnBrk="1" fontAlgn="base" hangingPunct="1">
              <a:lnSpc>
                <a:spcPct val="90000"/>
              </a:lnSpc>
              <a:spcAft>
                <a:spcPct val="0"/>
              </a:spcAft>
              <a:defRPr lang="en-US" sz="1300" kern="1200" dirty="0">
                <a:solidFill>
                  <a:schemeClr val="accent6"/>
                </a:solidFill>
                <a:latin typeface="+mn-lt"/>
                <a:ea typeface="+mn-ea"/>
                <a:cs typeface="+mn-cs"/>
              </a:defRPr>
            </a:lvl5pPr>
          </a:lstStyle>
          <a:p>
            <a:pPr lvl="0"/>
            <a:r>
              <a:rPr lang="en-US" dirty="0" smtClean="0"/>
              <a:t>Click to edit Master text styles</a:t>
            </a:r>
          </a:p>
          <a:p>
            <a:pPr marL="285750" lvl="0" indent="-285750" algn="l" rtl="0" eaLnBrk="1" fontAlgn="base" hangingPunct="1">
              <a:lnSpc>
                <a:spcPct val="90000"/>
              </a:lnSpc>
              <a:spcBef>
                <a:spcPts val="0"/>
              </a:spcBef>
              <a:spcAft>
                <a:spcPct val="0"/>
              </a:spcAft>
              <a:buClr>
                <a:schemeClr val="tx2"/>
              </a:buClr>
              <a:buFont typeface="Arial" panose="020B0604020202020204" pitchFamily="34" charset="0"/>
              <a:buChar char="■"/>
            </a:pPr>
            <a:r>
              <a:rPr lang="en-US" dirty="0" smtClean="0"/>
              <a:t>Second level</a:t>
            </a:r>
          </a:p>
          <a:p>
            <a:pPr marL="742950" lvl="1" indent="-285750" algn="l" rtl="0" eaLnBrk="1" fontAlgn="base" hangingPunct="1">
              <a:lnSpc>
                <a:spcPct val="90000"/>
              </a:lnSpc>
              <a:spcBef>
                <a:spcPts val="500"/>
              </a:spcBef>
              <a:spcAft>
                <a:spcPct val="0"/>
              </a:spcAft>
              <a:buClr>
                <a:schemeClr val="tx2"/>
              </a:buClr>
              <a:buFont typeface="Arial" panose="020B0604020202020204" pitchFamily="34" charset="0"/>
              <a:buChar char="□"/>
            </a:pPr>
            <a:r>
              <a:rPr lang="en-US" dirty="0" smtClean="0"/>
              <a:t>Third level</a:t>
            </a:r>
          </a:p>
          <a:p>
            <a:pPr marL="1200150" lvl="2" indent="-285750" algn="l" rtl="0" eaLnBrk="1" fontAlgn="base" hangingPunct="1">
              <a:lnSpc>
                <a:spcPct val="90000"/>
              </a:lnSpc>
              <a:spcBef>
                <a:spcPts val="500"/>
              </a:spcBef>
              <a:spcAft>
                <a:spcPct val="0"/>
              </a:spcAft>
              <a:buClr>
                <a:schemeClr val="tx2"/>
              </a:buClr>
              <a:buFont typeface="Wingdings" panose="05000000000000000000" pitchFamily="2" charset="2"/>
              <a:buChar char="§"/>
            </a:pPr>
            <a:r>
              <a:rPr lang="en-US" dirty="0" smtClean="0"/>
              <a:t>Fourth level</a:t>
            </a:r>
          </a:p>
          <a:p>
            <a:pPr marL="2114550" lvl="4" indent="-285750" algn="l" rtl="0" eaLnBrk="1" fontAlgn="base" hangingPunct="1">
              <a:lnSpc>
                <a:spcPct val="90000"/>
              </a:lnSpc>
              <a:spcBef>
                <a:spcPts val="500"/>
              </a:spcBef>
              <a:spcAft>
                <a:spcPct val="0"/>
              </a:spcAft>
              <a:buClr>
                <a:schemeClr val="tx1"/>
              </a:buClr>
              <a:buFont typeface="Wingdings" panose="05000000000000000000" pitchFamily="2" charset="2"/>
              <a:buChar char="§"/>
            </a:pPr>
            <a:r>
              <a:rPr lang="en-US" dirty="0" smtClean="0"/>
              <a:t>Fifth level</a:t>
            </a:r>
            <a:endParaRPr lang="en-US" dirty="0"/>
          </a:p>
        </p:txBody>
      </p:sp>
      <p:sp>
        <p:nvSpPr>
          <p:cNvPr id="13" name="Rectangle 12"/>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14"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
        <p:nvSpPr>
          <p:cNvPr id="15" name="Text Placeholder 6"/>
          <p:cNvSpPr txBox="1">
            <a:spLocks/>
          </p:cNvSpPr>
          <p:nvPr userDrawn="1"/>
        </p:nvSpPr>
        <p:spPr>
          <a:xfrm>
            <a:off x="474292" y="6352381"/>
            <a:ext cx="1703388" cy="373062"/>
          </a:xfrm>
          <a:prstGeom prst="rect">
            <a:avLst/>
          </a:prstGeom>
        </p:spPr>
        <p:txBody>
          <a:bodyPr/>
          <a:lstStyle>
            <a:lvl1pPr marL="0" indent="0" algn="l" rtl="0" eaLnBrk="1" fontAlgn="base" hangingPunct="1">
              <a:lnSpc>
                <a:spcPct val="90000"/>
              </a:lnSpc>
              <a:spcBef>
                <a:spcPts val="0"/>
              </a:spcBef>
              <a:spcAft>
                <a:spcPct val="0"/>
              </a:spcAft>
              <a:buFontTx/>
              <a:buNone/>
              <a:defRPr sz="9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C0C0C"/>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C0C0C"/>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C0C0C"/>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C0C0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900" kern="1200" dirty="0" smtClean="0">
                <a:solidFill>
                  <a:schemeClr val="tx1"/>
                </a:solidFill>
                <a:effectLst/>
                <a:latin typeface="+mn-lt"/>
                <a:ea typeface="+mn-ea"/>
                <a:cs typeface="+mn-cs"/>
              </a:rPr>
              <a:t>25 June 2019</a:t>
            </a:r>
          </a:p>
          <a:p>
            <a:r>
              <a:rPr lang="de-DE" sz="900" kern="1200" dirty="0" smtClean="0">
                <a:solidFill>
                  <a:schemeClr val="tx1"/>
                </a:solidFill>
                <a:effectLst/>
                <a:latin typeface="+mn-lt"/>
                <a:ea typeface="+mn-ea"/>
                <a:cs typeface="+mn-cs"/>
              </a:rPr>
              <a:t>ATEL </a:t>
            </a:r>
            <a:r>
              <a:rPr lang="de-DE" sz="900" kern="1200" dirty="0" err="1" smtClean="0">
                <a:solidFill>
                  <a:schemeClr val="tx1"/>
                </a:solidFill>
                <a:effectLst/>
                <a:latin typeface="+mn-lt"/>
                <a:ea typeface="+mn-ea"/>
                <a:cs typeface="+mn-cs"/>
              </a:rPr>
              <a:t>conference</a:t>
            </a:r>
            <a:r>
              <a:rPr lang="de-DE" sz="900" kern="1200" baseline="0" dirty="0" smtClean="0">
                <a:solidFill>
                  <a:schemeClr val="tx1"/>
                </a:solidFill>
                <a:effectLst/>
                <a:latin typeface="+mn-lt"/>
                <a:ea typeface="+mn-ea"/>
                <a:cs typeface="+mn-cs"/>
              </a:rPr>
              <a:t> Luxembourg</a:t>
            </a:r>
            <a:endParaRPr lang="fr-LU" sz="9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25445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People 1">
    <p:spTree>
      <p:nvGrpSpPr>
        <p:cNvPr id="1" name=""/>
        <p:cNvGrpSpPr/>
        <p:nvPr/>
      </p:nvGrpSpPr>
      <p:grpSpPr>
        <a:xfrm>
          <a:off x="0" y="0"/>
          <a:ext cx="0" cy="0"/>
          <a:chOff x="0" y="0"/>
          <a:chExt cx="0" cy="0"/>
        </a:xfrm>
      </p:grpSpPr>
      <p:sp>
        <p:nvSpPr>
          <p:cNvPr id="23" name="Text Placeholder 16"/>
          <p:cNvSpPr>
            <a:spLocks noGrp="1"/>
          </p:cNvSpPr>
          <p:nvPr>
            <p:ph type="body" sz="quarter" idx="12"/>
          </p:nvPr>
        </p:nvSpPr>
        <p:spPr>
          <a:xfrm>
            <a:off x="1681162" y="2033821"/>
            <a:ext cx="2890838" cy="235628"/>
          </a:xfrm>
        </p:spPr>
        <p:txBody>
          <a:bodyPr/>
          <a:lstStyle>
            <a:lvl1pPr>
              <a:defRPr sz="1200" b="1">
                <a:solidFill>
                  <a:schemeClr val="accent6"/>
                </a:solidFill>
              </a:defRPr>
            </a:lvl1pPr>
          </a:lstStyle>
          <a:p>
            <a:pPr lvl="0"/>
            <a:r>
              <a:rPr lang="en-US" smtClean="0"/>
              <a:t>Click to edit Master text styles</a:t>
            </a:r>
          </a:p>
        </p:txBody>
      </p:sp>
      <p:sp>
        <p:nvSpPr>
          <p:cNvPr id="25" name="Text Placeholder 19"/>
          <p:cNvSpPr>
            <a:spLocks noGrp="1"/>
          </p:cNvSpPr>
          <p:nvPr>
            <p:ph type="body" sz="quarter" idx="13"/>
          </p:nvPr>
        </p:nvSpPr>
        <p:spPr>
          <a:xfrm>
            <a:off x="1681162" y="2310489"/>
            <a:ext cx="2890838" cy="682625"/>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solidFill>
                  <a:schemeClr val="accent6"/>
                </a:solidFill>
              </a:defRPr>
            </a:lvl1pPr>
          </a:lstStyle>
          <a:p>
            <a:pPr lvl="0"/>
            <a:r>
              <a:rPr lang="en-US" smtClean="0"/>
              <a:t>Click to edit Master text styles</a:t>
            </a:r>
          </a:p>
        </p:txBody>
      </p:sp>
      <p:sp>
        <p:nvSpPr>
          <p:cNvPr id="26" name="Text Placeholder 16"/>
          <p:cNvSpPr>
            <a:spLocks noGrp="1"/>
          </p:cNvSpPr>
          <p:nvPr>
            <p:ph type="body" sz="quarter" idx="15"/>
          </p:nvPr>
        </p:nvSpPr>
        <p:spPr>
          <a:xfrm>
            <a:off x="1681162" y="3191284"/>
            <a:ext cx="2890838" cy="235628"/>
          </a:xfrm>
        </p:spPr>
        <p:txBody>
          <a:bodyPr/>
          <a:lstStyle>
            <a:lvl1pPr>
              <a:defRPr sz="1200" b="1">
                <a:solidFill>
                  <a:schemeClr val="accent6"/>
                </a:solidFill>
              </a:defRPr>
            </a:lvl1pPr>
          </a:lstStyle>
          <a:p>
            <a:pPr lvl="0"/>
            <a:r>
              <a:rPr lang="en-US" smtClean="0"/>
              <a:t>Click to edit Master text styles</a:t>
            </a:r>
          </a:p>
        </p:txBody>
      </p:sp>
      <p:sp>
        <p:nvSpPr>
          <p:cNvPr id="27" name="Text Placeholder 19"/>
          <p:cNvSpPr>
            <a:spLocks noGrp="1"/>
          </p:cNvSpPr>
          <p:nvPr>
            <p:ph type="body" sz="quarter" idx="17"/>
          </p:nvPr>
        </p:nvSpPr>
        <p:spPr>
          <a:xfrm>
            <a:off x="1681162" y="3467952"/>
            <a:ext cx="2890838" cy="682625"/>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solidFill>
                  <a:schemeClr val="accent6"/>
                </a:solidFill>
              </a:defRPr>
            </a:lvl1pPr>
          </a:lstStyle>
          <a:p>
            <a:pPr lvl="0"/>
            <a:r>
              <a:rPr lang="en-US" smtClean="0"/>
              <a:t>Click to edit Master text styles</a:t>
            </a:r>
          </a:p>
        </p:txBody>
      </p:sp>
      <p:sp>
        <p:nvSpPr>
          <p:cNvPr id="39" name="Text Placeholder 16"/>
          <p:cNvSpPr>
            <a:spLocks noGrp="1"/>
          </p:cNvSpPr>
          <p:nvPr>
            <p:ph type="body" sz="quarter" idx="18"/>
          </p:nvPr>
        </p:nvSpPr>
        <p:spPr>
          <a:xfrm>
            <a:off x="1681162" y="4345853"/>
            <a:ext cx="2890838" cy="235628"/>
          </a:xfrm>
        </p:spPr>
        <p:txBody>
          <a:bodyPr/>
          <a:lstStyle>
            <a:lvl1pPr>
              <a:defRPr sz="1200" b="1">
                <a:solidFill>
                  <a:schemeClr val="accent6"/>
                </a:solidFill>
              </a:defRPr>
            </a:lvl1pPr>
          </a:lstStyle>
          <a:p>
            <a:pPr lvl="0"/>
            <a:r>
              <a:rPr lang="en-US" smtClean="0"/>
              <a:t>Click to edit Master text styles</a:t>
            </a:r>
          </a:p>
        </p:txBody>
      </p:sp>
      <p:sp>
        <p:nvSpPr>
          <p:cNvPr id="40" name="Text Placeholder 19"/>
          <p:cNvSpPr>
            <a:spLocks noGrp="1"/>
          </p:cNvSpPr>
          <p:nvPr>
            <p:ph type="body" sz="quarter" idx="20"/>
          </p:nvPr>
        </p:nvSpPr>
        <p:spPr>
          <a:xfrm>
            <a:off x="1681162" y="4622521"/>
            <a:ext cx="2890838" cy="682625"/>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solidFill>
                  <a:schemeClr val="accent6"/>
                </a:solidFill>
              </a:defRPr>
            </a:lvl1pPr>
          </a:lstStyle>
          <a:p>
            <a:pPr lvl="0"/>
            <a:r>
              <a:rPr lang="en-US" smtClean="0"/>
              <a:t>Click to edit Master text styles</a:t>
            </a:r>
          </a:p>
        </p:txBody>
      </p:sp>
      <p:sp>
        <p:nvSpPr>
          <p:cNvPr id="46" name="Picture Placeholder 14"/>
          <p:cNvSpPr>
            <a:spLocks noGrp="1"/>
          </p:cNvSpPr>
          <p:nvPr>
            <p:ph type="pic" sz="quarter" idx="19"/>
          </p:nvPr>
        </p:nvSpPr>
        <p:spPr>
          <a:xfrm>
            <a:off x="592137" y="4337774"/>
            <a:ext cx="961200" cy="961200"/>
          </a:xfrm>
        </p:spPr>
        <p:txBody>
          <a:bodyPr rtlCol="0" anchor="ctr">
            <a:normAutofit/>
          </a:bodyPr>
          <a:lstStyle>
            <a:lvl1pPr algn="ctr">
              <a:defRPr>
                <a:solidFill>
                  <a:schemeClr val="accent6"/>
                </a:solidFill>
              </a:defRPr>
            </a:lvl1pPr>
          </a:lstStyle>
          <a:p>
            <a:pPr lvl="0"/>
            <a:r>
              <a:rPr lang="en-US" noProof="0" smtClean="0"/>
              <a:t>Click icon to add picture</a:t>
            </a:r>
            <a:endParaRPr lang="fr-FR" noProof="0" dirty="0"/>
          </a:p>
        </p:txBody>
      </p:sp>
      <p:sp>
        <p:nvSpPr>
          <p:cNvPr id="47" name="Picture Placeholder 14"/>
          <p:cNvSpPr>
            <a:spLocks noGrp="1"/>
          </p:cNvSpPr>
          <p:nvPr>
            <p:ph type="pic" sz="quarter" idx="16"/>
          </p:nvPr>
        </p:nvSpPr>
        <p:spPr>
          <a:xfrm>
            <a:off x="592137" y="3183205"/>
            <a:ext cx="961200" cy="961200"/>
          </a:xfrm>
        </p:spPr>
        <p:txBody>
          <a:bodyPr rtlCol="0" anchor="ctr">
            <a:normAutofit/>
          </a:bodyPr>
          <a:lstStyle>
            <a:lvl1pPr algn="ctr">
              <a:defRPr>
                <a:solidFill>
                  <a:schemeClr val="accent6"/>
                </a:solidFill>
              </a:defRPr>
            </a:lvl1pPr>
          </a:lstStyle>
          <a:p>
            <a:pPr lvl="0"/>
            <a:r>
              <a:rPr lang="en-US" noProof="0" smtClean="0"/>
              <a:t>Click icon to add picture</a:t>
            </a:r>
            <a:endParaRPr lang="fr-FR" noProof="0" dirty="0"/>
          </a:p>
        </p:txBody>
      </p:sp>
      <p:sp>
        <p:nvSpPr>
          <p:cNvPr id="48" name="Picture Placeholder 14"/>
          <p:cNvSpPr>
            <a:spLocks noGrp="1"/>
          </p:cNvSpPr>
          <p:nvPr>
            <p:ph type="pic" sz="quarter" idx="11"/>
          </p:nvPr>
        </p:nvSpPr>
        <p:spPr>
          <a:xfrm>
            <a:off x="592137" y="2025744"/>
            <a:ext cx="961200" cy="961200"/>
          </a:xfrm>
        </p:spPr>
        <p:txBody>
          <a:bodyPr rtlCol="0" anchor="ctr">
            <a:normAutofit/>
          </a:bodyPr>
          <a:lstStyle>
            <a:lvl1pPr algn="ctr">
              <a:defRPr>
                <a:solidFill>
                  <a:schemeClr val="accent6"/>
                </a:solidFill>
              </a:defRPr>
            </a:lvl1pPr>
          </a:lstStyle>
          <a:p>
            <a:pPr lvl="0"/>
            <a:r>
              <a:rPr lang="en-US" noProof="0" smtClean="0"/>
              <a:t>Click icon to add picture</a:t>
            </a:r>
            <a:endParaRPr lang="fr-FR" noProof="0" dirty="0"/>
          </a:p>
        </p:txBody>
      </p:sp>
      <p:sp>
        <p:nvSpPr>
          <p:cNvPr id="29" name="Picture Placeholder 14"/>
          <p:cNvSpPr>
            <a:spLocks noGrp="1"/>
          </p:cNvSpPr>
          <p:nvPr>
            <p:ph type="pic" sz="quarter" idx="30"/>
          </p:nvPr>
        </p:nvSpPr>
        <p:spPr>
          <a:xfrm>
            <a:off x="0" y="5987332"/>
            <a:ext cx="9144000" cy="870668"/>
          </a:xfrm>
        </p:spPr>
        <p:txBody>
          <a:bodyPr rtlCol="0" anchor="ctr">
            <a:normAutofit/>
          </a:bodyPr>
          <a:lstStyle>
            <a:lvl1pPr algn="ctr">
              <a:defRPr>
                <a:solidFill>
                  <a:schemeClr val="accent6"/>
                </a:solidFill>
              </a:defRPr>
            </a:lvl1pPr>
          </a:lstStyle>
          <a:p>
            <a:pPr lvl="0"/>
            <a:r>
              <a:rPr lang="en-US" noProof="0" smtClean="0"/>
              <a:t>Click icon to add picture</a:t>
            </a:r>
            <a:endParaRPr lang="fr-FR" noProof="0" dirty="0"/>
          </a:p>
        </p:txBody>
      </p:sp>
      <p:pic>
        <p:nvPicPr>
          <p:cNvPr id="30"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8265" y="-231775"/>
            <a:ext cx="3813466"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592137" y="995363"/>
            <a:ext cx="7323698" cy="752475"/>
          </a:xfrm>
        </p:spPr>
        <p:txBody>
          <a:bodyPr/>
          <a:lstStyle>
            <a:lvl1pPr>
              <a:defRPr/>
            </a:lvl1pPr>
          </a:lstStyle>
          <a:p>
            <a:r>
              <a:rPr lang="en-US" smtClean="0"/>
              <a:t>Click to edit Master title style</a:t>
            </a:r>
            <a:endParaRPr lang="en-US" dirty="0"/>
          </a:p>
        </p:txBody>
      </p:sp>
      <p:sp>
        <p:nvSpPr>
          <p:cNvPr id="21" name="Picture Placeholder 21"/>
          <p:cNvSpPr>
            <a:spLocks noGrp="1"/>
          </p:cNvSpPr>
          <p:nvPr>
            <p:ph type="pic" sz="quarter" idx="14"/>
          </p:nvPr>
        </p:nvSpPr>
        <p:spPr>
          <a:xfrm>
            <a:off x="592137" y="586774"/>
            <a:ext cx="1632080" cy="550048"/>
          </a:xfrm>
        </p:spPr>
        <p:txBody>
          <a:bodyPr rtlCol="0" anchor="ctr">
            <a:normAutofit/>
          </a:bodyPr>
          <a:lstStyle>
            <a:lvl1pPr algn="ctr">
              <a:defRPr>
                <a:solidFill>
                  <a:schemeClr val="accent6"/>
                </a:solidFill>
              </a:defRPr>
            </a:lvl1pPr>
          </a:lstStyle>
          <a:p>
            <a:pPr lvl="0"/>
            <a:r>
              <a:rPr lang="en-US" noProof="0" smtClean="0"/>
              <a:t>Click icon to add picture</a:t>
            </a:r>
            <a:endParaRPr lang="fr-FR" noProof="0" dirty="0"/>
          </a:p>
        </p:txBody>
      </p:sp>
      <p:sp>
        <p:nvSpPr>
          <p:cNvPr id="24" name="Text Placeholder 16"/>
          <p:cNvSpPr>
            <a:spLocks noGrp="1"/>
          </p:cNvSpPr>
          <p:nvPr>
            <p:ph type="body" sz="quarter" idx="31"/>
          </p:nvPr>
        </p:nvSpPr>
        <p:spPr>
          <a:xfrm>
            <a:off x="4927600" y="2033821"/>
            <a:ext cx="2890838" cy="235628"/>
          </a:xfrm>
        </p:spPr>
        <p:txBody>
          <a:bodyPr lIns="0"/>
          <a:lstStyle>
            <a:lvl1pPr>
              <a:defRPr sz="1000" b="1">
                <a:solidFill>
                  <a:schemeClr val="accent6"/>
                </a:solidFill>
              </a:defRPr>
            </a:lvl1pPr>
          </a:lstStyle>
          <a:p>
            <a:pPr lvl="0"/>
            <a:r>
              <a:rPr lang="en-US" smtClean="0"/>
              <a:t>Click to edit Master text styles</a:t>
            </a:r>
          </a:p>
        </p:txBody>
      </p:sp>
      <p:sp>
        <p:nvSpPr>
          <p:cNvPr id="28" name="Text Placeholder 19"/>
          <p:cNvSpPr>
            <a:spLocks noGrp="1"/>
          </p:cNvSpPr>
          <p:nvPr>
            <p:ph type="body" sz="quarter" idx="32" hasCustomPrompt="1"/>
          </p:nvPr>
        </p:nvSpPr>
        <p:spPr>
          <a:xfrm>
            <a:off x="4927600" y="2310489"/>
            <a:ext cx="2890838" cy="682625"/>
          </a:xfrm>
        </p:spPr>
        <p:txBody>
          <a:bodyPr/>
          <a:lstStyle>
            <a:lvl1pPr marL="171450" marR="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sz="1000">
                <a:solidFill>
                  <a:schemeClr val="accent6"/>
                </a:solidFill>
              </a:defRPr>
            </a:lvl1pPr>
            <a:lvl2pPr marL="358775" indent="-179388">
              <a:spcBef>
                <a:spcPts val="0"/>
              </a:spcBef>
              <a:buFont typeface="Wingdings" panose="05000000000000000000" pitchFamily="2" charset="2"/>
              <a:buChar char="§"/>
              <a:defRPr sz="1000"/>
            </a:lvl2pPr>
          </a:lstStyle>
          <a:p>
            <a:pPr lvl="0"/>
            <a:r>
              <a:rPr lang="en-US" dirty="0" smtClean="0"/>
              <a:t>Text</a:t>
            </a:r>
          </a:p>
          <a:p>
            <a:pPr lvl="0"/>
            <a:r>
              <a:rPr lang="en-US" dirty="0" smtClean="0"/>
              <a:t>Text</a:t>
            </a:r>
          </a:p>
          <a:p>
            <a:pPr lvl="1"/>
            <a:r>
              <a:rPr lang="en-US" sz="1000" dirty="0" smtClean="0"/>
              <a:t>Text</a:t>
            </a:r>
          </a:p>
          <a:p>
            <a:pPr lvl="1"/>
            <a:r>
              <a:rPr lang="en-US" sz="1000" dirty="0" smtClean="0"/>
              <a:t>Text</a:t>
            </a:r>
          </a:p>
          <a:p>
            <a:pPr lvl="1"/>
            <a:endParaRPr lang="en-US" sz="1000" dirty="0" smtClean="0"/>
          </a:p>
          <a:p>
            <a:pPr lvl="1"/>
            <a:endParaRPr lang="en-US" dirty="0" smtClean="0"/>
          </a:p>
        </p:txBody>
      </p:sp>
      <p:sp>
        <p:nvSpPr>
          <p:cNvPr id="31" name="Text Placeholder 16"/>
          <p:cNvSpPr>
            <a:spLocks noGrp="1"/>
          </p:cNvSpPr>
          <p:nvPr>
            <p:ph type="body" sz="quarter" idx="33"/>
          </p:nvPr>
        </p:nvSpPr>
        <p:spPr>
          <a:xfrm>
            <a:off x="4927600" y="3193139"/>
            <a:ext cx="2890838" cy="235628"/>
          </a:xfrm>
        </p:spPr>
        <p:txBody>
          <a:bodyPr lIns="0"/>
          <a:lstStyle>
            <a:lvl1pPr>
              <a:defRPr sz="1000" b="1">
                <a:solidFill>
                  <a:schemeClr val="accent6"/>
                </a:solidFill>
              </a:defRPr>
            </a:lvl1pPr>
          </a:lstStyle>
          <a:p>
            <a:pPr lvl="0"/>
            <a:r>
              <a:rPr lang="en-US" smtClean="0"/>
              <a:t>Click to edit Master text styles</a:t>
            </a:r>
          </a:p>
        </p:txBody>
      </p:sp>
      <p:sp>
        <p:nvSpPr>
          <p:cNvPr id="33" name="Text Placeholder 16"/>
          <p:cNvSpPr>
            <a:spLocks noGrp="1"/>
          </p:cNvSpPr>
          <p:nvPr>
            <p:ph type="body" sz="quarter" idx="35"/>
          </p:nvPr>
        </p:nvSpPr>
        <p:spPr>
          <a:xfrm>
            <a:off x="4927600" y="4345853"/>
            <a:ext cx="2890838" cy="235628"/>
          </a:xfrm>
        </p:spPr>
        <p:txBody>
          <a:bodyPr lIns="0"/>
          <a:lstStyle>
            <a:lvl1pPr>
              <a:defRPr sz="1000" b="1">
                <a:solidFill>
                  <a:schemeClr val="accent6"/>
                </a:solidFill>
              </a:defRPr>
            </a:lvl1pPr>
          </a:lstStyle>
          <a:p>
            <a:pPr lvl="0"/>
            <a:r>
              <a:rPr lang="en-US" smtClean="0"/>
              <a:t>Click to edit Master text styles</a:t>
            </a:r>
          </a:p>
        </p:txBody>
      </p:sp>
      <p:sp>
        <p:nvSpPr>
          <p:cNvPr id="35" name="Text Placeholder 19"/>
          <p:cNvSpPr>
            <a:spLocks noGrp="1"/>
          </p:cNvSpPr>
          <p:nvPr>
            <p:ph type="body" sz="quarter" idx="37" hasCustomPrompt="1"/>
          </p:nvPr>
        </p:nvSpPr>
        <p:spPr>
          <a:xfrm>
            <a:off x="4928400" y="3467425"/>
            <a:ext cx="2890838" cy="682625"/>
          </a:xfrm>
        </p:spPr>
        <p:txBody>
          <a:bodyPr/>
          <a:lstStyle>
            <a:lvl1pPr marL="171450" marR="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sz="1000" baseline="0">
                <a:solidFill>
                  <a:schemeClr val="accent6"/>
                </a:solidFill>
              </a:defRPr>
            </a:lvl1pPr>
            <a:lvl2pPr marL="358775" indent="-179388">
              <a:spcBef>
                <a:spcPts val="0"/>
              </a:spcBef>
              <a:buFont typeface="Wingdings" panose="05000000000000000000" pitchFamily="2" charset="2"/>
              <a:buChar char="§"/>
              <a:defRPr sz="1000" baseline="0"/>
            </a:lvl2pPr>
          </a:lstStyle>
          <a:p>
            <a:pPr lvl="0"/>
            <a:r>
              <a:rPr lang="en-US" dirty="0" smtClean="0"/>
              <a:t>Text</a:t>
            </a:r>
          </a:p>
          <a:p>
            <a:pPr lvl="0"/>
            <a:r>
              <a:rPr lang="en-US" dirty="0" smtClean="0"/>
              <a:t>Text</a:t>
            </a:r>
          </a:p>
          <a:p>
            <a:pPr lvl="1"/>
            <a:r>
              <a:rPr lang="en-US" sz="1000" dirty="0" smtClean="0"/>
              <a:t>Text</a:t>
            </a:r>
          </a:p>
          <a:p>
            <a:pPr lvl="1"/>
            <a:r>
              <a:rPr lang="en-US" sz="1000" dirty="0" smtClean="0"/>
              <a:t>Text</a:t>
            </a:r>
          </a:p>
          <a:p>
            <a:pPr lvl="1"/>
            <a:endParaRPr lang="en-US" sz="1000" dirty="0" smtClean="0"/>
          </a:p>
          <a:p>
            <a:pPr lvl="1"/>
            <a:endParaRPr lang="en-US" dirty="0" smtClean="0"/>
          </a:p>
        </p:txBody>
      </p:sp>
      <p:sp>
        <p:nvSpPr>
          <p:cNvPr id="36" name="Text Placeholder 19"/>
          <p:cNvSpPr>
            <a:spLocks noGrp="1"/>
          </p:cNvSpPr>
          <p:nvPr>
            <p:ph type="body" sz="quarter" idx="38" hasCustomPrompt="1"/>
          </p:nvPr>
        </p:nvSpPr>
        <p:spPr>
          <a:xfrm>
            <a:off x="4928400" y="4622400"/>
            <a:ext cx="2890838" cy="682625"/>
          </a:xfrm>
        </p:spPr>
        <p:txBody>
          <a:bodyPr/>
          <a:lstStyle>
            <a:lvl1pPr marL="171450" marR="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sz="1000" baseline="0">
                <a:solidFill>
                  <a:schemeClr val="accent6"/>
                </a:solidFill>
              </a:defRPr>
            </a:lvl1pPr>
            <a:lvl2pPr marL="358775" indent="-179388">
              <a:spcBef>
                <a:spcPts val="0"/>
              </a:spcBef>
              <a:buFont typeface="Wingdings" panose="05000000000000000000" pitchFamily="2" charset="2"/>
              <a:buChar char="§"/>
              <a:defRPr sz="1000" baseline="0"/>
            </a:lvl2pPr>
          </a:lstStyle>
          <a:p>
            <a:pPr lvl="0"/>
            <a:r>
              <a:rPr lang="en-US" dirty="0" smtClean="0"/>
              <a:t>Text</a:t>
            </a:r>
          </a:p>
          <a:p>
            <a:pPr lvl="0"/>
            <a:r>
              <a:rPr lang="en-US" dirty="0" smtClean="0"/>
              <a:t>Text</a:t>
            </a:r>
          </a:p>
          <a:p>
            <a:pPr lvl="1"/>
            <a:r>
              <a:rPr lang="en-US" sz="1000" dirty="0" smtClean="0"/>
              <a:t>Text</a:t>
            </a:r>
          </a:p>
          <a:p>
            <a:pPr lvl="1"/>
            <a:r>
              <a:rPr lang="en-US" sz="1000" dirty="0" smtClean="0"/>
              <a:t>Text</a:t>
            </a:r>
          </a:p>
          <a:p>
            <a:pPr lvl="1"/>
            <a:endParaRPr lang="en-US" sz="1000" dirty="0" smtClean="0"/>
          </a:p>
          <a:p>
            <a:pPr lvl="1"/>
            <a:endParaRPr lang="en-US" dirty="0" smtClean="0"/>
          </a:p>
        </p:txBody>
      </p:sp>
    </p:spTree>
    <p:extLst>
      <p:ext uri="{BB962C8B-B14F-4D97-AF65-F5344CB8AC3E}">
        <p14:creationId xmlns:p14="http://schemas.microsoft.com/office/powerpoint/2010/main" val="1292366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pic>
        <p:nvPicPr>
          <p:cNvPr id="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233363"/>
            <a:ext cx="3810000" cy="248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flipV="1">
            <a:off x="3744913" y="4356100"/>
            <a:ext cx="1654175" cy="46038"/>
          </a:xfrm>
          <a:prstGeom prst="rect">
            <a:avLst/>
          </a:prstGeom>
          <a:solidFill>
            <a:schemeClr val="tx2"/>
          </a:solidFill>
          <a:ln w="3175" algn="ctr">
            <a:noFill/>
            <a:round/>
            <a:headEnd/>
            <a:tailEnd/>
          </a:ln>
        </p:spPr>
        <p:txBody>
          <a:bodyPr/>
          <a:lstStyle>
            <a:lvl1pPr>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1pPr>
            <a:lvl2pPr marL="742950" indent="-28575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2pPr>
            <a:lvl3pPr marL="11430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3pPr>
            <a:lvl4pPr marL="16002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4pPr>
            <a:lvl5pPr marL="20574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9pPr>
          </a:lstStyle>
          <a:p>
            <a:pPr eaLnBrk="1" fontAlgn="auto" hangingPunct="1">
              <a:spcAft>
                <a:spcPts val="0"/>
              </a:spcAft>
              <a:buFont typeface="Arial" panose="020B0604020202020204" pitchFamily="34" charset="0"/>
              <a:buChar char="•"/>
              <a:defRPr/>
            </a:pPr>
            <a:endParaRPr lang="fr-FR" altLang="fr-FR" sz="1800" smtClean="0">
              <a:solidFill>
                <a:schemeClr val="tx2"/>
              </a:solidFill>
            </a:endParaRPr>
          </a:p>
        </p:txBody>
      </p:sp>
      <p:pic>
        <p:nvPicPr>
          <p:cNvPr id="15"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14085" y="-231775"/>
            <a:ext cx="3813466"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Grp="1" noChangeArrowheads="1"/>
          </p:cNvSpPr>
          <p:nvPr>
            <p:ph type="subTitle" idx="1"/>
          </p:nvPr>
        </p:nvSpPr>
        <p:spPr>
          <a:xfrm>
            <a:off x="685800" y="3685775"/>
            <a:ext cx="7772400" cy="544183"/>
          </a:xfrm>
        </p:spPr>
        <p:txBody>
          <a:bodyPr/>
          <a:lstStyle>
            <a:lvl1pPr marL="0" indent="0" algn="ctr">
              <a:buFont typeface="Wingdings" pitchFamily="2" charset="2"/>
              <a:buNone/>
              <a:defRPr sz="2200" smtClean="0">
                <a:solidFill>
                  <a:schemeClr val="tx1"/>
                </a:solidFill>
              </a:defRPr>
            </a:lvl1pPr>
          </a:lstStyle>
          <a:p>
            <a:r>
              <a:rPr lang="en-US" smtClean="0"/>
              <a:t>Click to edit Master subtitle style</a:t>
            </a:r>
            <a:endParaRPr lang="en-US" dirty="0" smtClean="0"/>
          </a:p>
        </p:txBody>
      </p:sp>
      <p:sp>
        <p:nvSpPr>
          <p:cNvPr id="9" name="Rectangle 15"/>
          <p:cNvSpPr>
            <a:spLocks noGrp="1" noChangeArrowheads="1"/>
          </p:cNvSpPr>
          <p:nvPr>
            <p:ph type="ctrTitle"/>
          </p:nvPr>
        </p:nvSpPr>
        <p:spPr>
          <a:xfrm>
            <a:off x="685800" y="2130297"/>
            <a:ext cx="7772400" cy="1470025"/>
          </a:xfrm>
        </p:spPr>
        <p:txBody>
          <a:bodyPr/>
          <a:lstStyle>
            <a:lvl1pPr algn="ctr">
              <a:defRPr sz="4500" b="1" i="0" smtClean="0">
                <a:solidFill>
                  <a:schemeClr val="tx1"/>
                </a:solidFill>
                <a:latin typeface="Arial" charset="0"/>
                <a:ea typeface="Arial" charset="0"/>
                <a:cs typeface="Arial" charset="0"/>
              </a:defRPr>
            </a:lvl1pPr>
          </a:lstStyle>
          <a:p>
            <a:r>
              <a:rPr lang="en-US" smtClean="0"/>
              <a:t>Click to edit Master title style</a:t>
            </a:r>
            <a:endParaRPr lang="en-US" dirty="0" smtClean="0"/>
          </a:p>
        </p:txBody>
      </p:sp>
      <p:sp>
        <p:nvSpPr>
          <p:cNvPr id="29" name="Text Placeholder 2"/>
          <p:cNvSpPr>
            <a:spLocks noGrp="1"/>
          </p:cNvSpPr>
          <p:nvPr>
            <p:ph type="body" sz="quarter" idx="11"/>
          </p:nvPr>
        </p:nvSpPr>
        <p:spPr>
          <a:xfrm>
            <a:off x="685800" y="4765153"/>
            <a:ext cx="2308225" cy="310590"/>
          </a:xfrm>
        </p:spPr>
        <p:txBody>
          <a:bodyPr anchor="ctr"/>
          <a:lstStyle>
            <a:lvl1pPr marL="0" indent="0" algn="ctr">
              <a:buFontTx/>
              <a:buNone/>
              <a:defRPr sz="1200" baseline="0">
                <a:solidFill>
                  <a:schemeClr val="tx1"/>
                </a:solidFill>
              </a:defRPr>
            </a:lvl1pPr>
          </a:lstStyle>
          <a:p>
            <a:pPr lvl="0"/>
            <a:r>
              <a:rPr lang="en-US" smtClean="0"/>
              <a:t>Click to edit Master text styles</a:t>
            </a:r>
          </a:p>
        </p:txBody>
      </p:sp>
      <p:sp>
        <p:nvSpPr>
          <p:cNvPr id="30" name="Text Placeholder 10"/>
          <p:cNvSpPr>
            <a:spLocks noGrp="1"/>
          </p:cNvSpPr>
          <p:nvPr>
            <p:ph type="body" sz="quarter" idx="12"/>
          </p:nvPr>
        </p:nvSpPr>
        <p:spPr>
          <a:xfrm>
            <a:off x="685800" y="5075743"/>
            <a:ext cx="2308225" cy="242888"/>
          </a:xfrm>
        </p:spPr>
        <p:txBody>
          <a:bodyPr/>
          <a:lstStyle>
            <a:lvl1pPr marL="0" indent="0" algn="ctr">
              <a:buFontTx/>
              <a:buNone/>
              <a:defRPr sz="1000" baseline="0">
                <a:solidFill>
                  <a:schemeClr val="tx1"/>
                </a:solidFill>
              </a:defRPr>
            </a:lvl1pPr>
          </a:lstStyle>
          <a:p>
            <a:pPr lvl="0"/>
            <a:r>
              <a:rPr lang="en-US" smtClean="0"/>
              <a:t>Click to edit Master text styles</a:t>
            </a:r>
          </a:p>
        </p:txBody>
      </p:sp>
      <p:sp>
        <p:nvSpPr>
          <p:cNvPr id="33" name="Text Placeholder 2"/>
          <p:cNvSpPr>
            <a:spLocks noGrp="1"/>
          </p:cNvSpPr>
          <p:nvPr>
            <p:ph type="body" sz="quarter" idx="15"/>
          </p:nvPr>
        </p:nvSpPr>
        <p:spPr>
          <a:xfrm>
            <a:off x="6149976" y="4765153"/>
            <a:ext cx="2308225" cy="310590"/>
          </a:xfrm>
        </p:spPr>
        <p:txBody>
          <a:bodyPr anchor="ctr"/>
          <a:lstStyle>
            <a:lvl1pPr marL="0" indent="0" algn="ctr">
              <a:buFontTx/>
              <a:buNone/>
              <a:defRPr sz="1200" baseline="0">
                <a:solidFill>
                  <a:schemeClr val="tx1"/>
                </a:solidFill>
              </a:defRPr>
            </a:lvl1pPr>
          </a:lstStyle>
          <a:p>
            <a:pPr lvl="0"/>
            <a:r>
              <a:rPr lang="en-US" smtClean="0"/>
              <a:t>Click to edit Master text styles</a:t>
            </a:r>
          </a:p>
        </p:txBody>
      </p:sp>
      <p:sp>
        <p:nvSpPr>
          <p:cNvPr id="34" name="Text Placeholder 10"/>
          <p:cNvSpPr>
            <a:spLocks noGrp="1"/>
          </p:cNvSpPr>
          <p:nvPr>
            <p:ph type="body" sz="quarter" idx="16"/>
          </p:nvPr>
        </p:nvSpPr>
        <p:spPr>
          <a:xfrm>
            <a:off x="6149976" y="5075743"/>
            <a:ext cx="2308225" cy="242888"/>
          </a:xfrm>
        </p:spPr>
        <p:txBody>
          <a:bodyPr/>
          <a:lstStyle>
            <a:lvl1pPr marL="0" indent="0" algn="ctr">
              <a:buFontTx/>
              <a:buNone/>
              <a:defRPr sz="1000" baseline="0">
                <a:solidFill>
                  <a:schemeClr val="tx1"/>
                </a:solidFill>
              </a:defRPr>
            </a:lvl1pPr>
          </a:lstStyle>
          <a:p>
            <a:pPr lvl="0"/>
            <a:r>
              <a:rPr lang="en-US" smtClean="0"/>
              <a:t>Click to edit Master text styles</a:t>
            </a:r>
          </a:p>
        </p:txBody>
      </p:sp>
      <p:sp>
        <p:nvSpPr>
          <p:cNvPr id="18" name="Text Placeholder 2"/>
          <p:cNvSpPr>
            <a:spLocks noGrp="1"/>
          </p:cNvSpPr>
          <p:nvPr>
            <p:ph type="body" sz="quarter" idx="13"/>
          </p:nvPr>
        </p:nvSpPr>
        <p:spPr>
          <a:xfrm>
            <a:off x="3417888" y="4765153"/>
            <a:ext cx="2308225" cy="310590"/>
          </a:xfrm>
        </p:spPr>
        <p:txBody>
          <a:bodyPr anchor="ctr"/>
          <a:lstStyle>
            <a:lvl1pPr marL="0" indent="0" algn="ctr">
              <a:buFontTx/>
              <a:buNone/>
              <a:defRPr sz="1200" baseline="0">
                <a:solidFill>
                  <a:schemeClr val="tx1"/>
                </a:solidFill>
              </a:defRPr>
            </a:lvl1pPr>
          </a:lstStyle>
          <a:p>
            <a:pPr lvl="0"/>
            <a:r>
              <a:rPr lang="en-US" smtClean="0"/>
              <a:t>Click to edit Master text styles</a:t>
            </a:r>
          </a:p>
        </p:txBody>
      </p:sp>
      <p:sp>
        <p:nvSpPr>
          <p:cNvPr id="19" name="Text Placeholder 10"/>
          <p:cNvSpPr>
            <a:spLocks noGrp="1"/>
          </p:cNvSpPr>
          <p:nvPr>
            <p:ph type="body" sz="quarter" idx="14"/>
          </p:nvPr>
        </p:nvSpPr>
        <p:spPr>
          <a:xfrm>
            <a:off x="3417888" y="5075743"/>
            <a:ext cx="2308225" cy="242888"/>
          </a:xfrm>
        </p:spPr>
        <p:txBody>
          <a:bodyPr/>
          <a:lstStyle>
            <a:lvl1pPr marL="0" indent="0" algn="ctr">
              <a:buFontTx/>
              <a:buNone/>
              <a:defRPr sz="1000" baseline="0">
                <a:solidFill>
                  <a:schemeClr val="tx1"/>
                </a:solidFill>
              </a:defRPr>
            </a:lvl1pPr>
          </a:lstStyle>
          <a:p>
            <a:pPr lvl="0"/>
            <a:r>
              <a:rPr lang="en-US" smtClean="0"/>
              <a:t>Click to edit Master text styles</a:t>
            </a:r>
          </a:p>
        </p:txBody>
      </p:sp>
      <p:sp>
        <p:nvSpPr>
          <p:cNvPr id="21" name="Text Placeholder 6"/>
          <p:cNvSpPr>
            <a:spLocks noGrp="1"/>
          </p:cNvSpPr>
          <p:nvPr>
            <p:ph type="body" sz="quarter" idx="18" hasCustomPrompt="1"/>
          </p:nvPr>
        </p:nvSpPr>
        <p:spPr>
          <a:xfrm>
            <a:off x="474292" y="6352381"/>
            <a:ext cx="1703388" cy="373062"/>
          </a:xfrm>
        </p:spPr>
        <p:txBody>
          <a:bodyPr/>
          <a:lstStyle>
            <a:lvl1pPr marL="0" indent="0">
              <a:spcBef>
                <a:spcPts val="0"/>
              </a:spcBef>
              <a:buFontTx/>
              <a:buNone/>
              <a:defRPr sz="900">
                <a:solidFill>
                  <a:schemeClr val="tx1"/>
                </a:solidFill>
              </a:defRPr>
            </a:lvl1pPr>
          </a:lstStyle>
          <a:p>
            <a:pPr lvl="0"/>
            <a:r>
              <a:rPr lang="en-US" dirty="0" smtClean="0"/>
              <a:t>Where/When</a:t>
            </a:r>
          </a:p>
          <a:p>
            <a:pPr lvl="0"/>
            <a:r>
              <a:rPr lang="en-US" dirty="0" smtClean="0"/>
              <a:t>To be inserted in Slide Master</a:t>
            </a:r>
          </a:p>
        </p:txBody>
      </p:sp>
      <p:sp>
        <p:nvSpPr>
          <p:cNvPr id="16"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1"/>
                </a:solidFill>
              </a:rPr>
              <a:t>arendt.com</a:t>
            </a:r>
          </a:p>
        </p:txBody>
      </p:sp>
      <p:sp>
        <p:nvSpPr>
          <p:cNvPr id="17" name="Content Placeholder 4"/>
          <p:cNvSpPr>
            <a:spLocks noGrp="1"/>
          </p:cNvSpPr>
          <p:nvPr>
            <p:ph sz="quarter" idx="20" hasCustomPrompt="1"/>
          </p:nvPr>
        </p:nvSpPr>
        <p:spPr>
          <a:xfrm>
            <a:off x="3417888" y="5451894"/>
            <a:ext cx="2308225" cy="900487"/>
          </a:xfrm>
        </p:spPr>
        <p:txBody>
          <a:bodyPr anchor="t"/>
          <a:lstStyle>
            <a:lvl1pPr marL="0" marR="0" indent="0" algn="ctr" defTabSz="914400" rtl="0" eaLnBrk="1" fontAlgn="base" latinLnBrk="0" hangingPunct="1">
              <a:lnSpc>
                <a:spcPct val="90000"/>
              </a:lnSpc>
              <a:spcBef>
                <a:spcPts val="0"/>
              </a:spcBef>
              <a:spcAft>
                <a:spcPct val="0"/>
              </a:spcAft>
              <a:buClrTx/>
              <a:buSzTx/>
              <a:buFont typeface="Arial" panose="020B0604020202020204" pitchFamily="34" charset="0"/>
              <a:buNone/>
              <a:tabLst/>
              <a:defRPr sz="1000" baseline="0">
                <a:solidFill>
                  <a:schemeClr val="tx1"/>
                </a:solidFill>
              </a:defRPr>
            </a:lvl1pPr>
          </a:lstStyle>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lang="en-US" noProof="0" dirty="0" smtClean="0"/>
              <a:t>Click to add text or image</a:t>
            </a:r>
            <a:endParaRPr lang="fr-FR" noProof="0" dirty="0" smtClean="0"/>
          </a:p>
          <a:p>
            <a:pPr lvl="0"/>
            <a:endParaRPr lang="en-GB" dirty="0"/>
          </a:p>
        </p:txBody>
      </p:sp>
    </p:spTree>
    <p:extLst>
      <p:ext uri="{BB962C8B-B14F-4D97-AF65-F5344CB8AC3E}">
        <p14:creationId xmlns:p14="http://schemas.microsoft.com/office/powerpoint/2010/main" val="608059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6" name="Picture Placeholder 12"/>
          <p:cNvPicPr>
            <a:picLocks noChangeAspect="1"/>
          </p:cNvPicPr>
          <p:nvPr userDrawn="1"/>
        </p:nvPicPr>
        <p:blipFill rotWithShape="1">
          <a:blip r:embed="rId2">
            <a:extLst>
              <a:ext uri="{28A0092B-C50C-407E-A947-70E740481C1C}">
                <a14:useLocalDpi xmlns:a14="http://schemas.microsoft.com/office/drawing/2010/main" val="0"/>
              </a:ext>
            </a:extLst>
          </a:blip>
          <a:srcRect l="6394" t="246" r="5808" b="802"/>
          <a:stretch/>
        </p:blipFill>
        <p:spPr bwMode="auto">
          <a:xfrm>
            <a:off x="0" y="-8546"/>
            <a:ext cx="9152546" cy="687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233363"/>
            <a:ext cx="3810000" cy="248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flipV="1">
            <a:off x="3744913" y="4356100"/>
            <a:ext cx="1654175" cy="46038"/>
          </a:xfrm>
          <a:prstGeom prst="rect">
            <a:avLst/>
          </a:prstGeom>
          <a:solidFill>
            <a:schemeClr val="tx2"/>
          </a:solidFill>
          <a:ln w="3175" algn="ctr">
            <a:noFill/>
            <a:round/>
            <a:headEnd/>
            <a:tailEnd/>
          </a:ln>
        </p:spPr>
        <p:txBody>
          <a:bodyPr/>
          <a:lstStyle>
            <a:lvl1pPr>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1pPr>
            <a:lvl2pPr marL="742950" indent="-28575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2pPr>
            <a:lvl3pPr marL="11430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3pPr>
            <a:lvl4pPr marL="16002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4pPr>
            <a:lvl5pPr marL="2057400" indent="-228600">
              <a:spcBef>
                <a:spcPct val="20000"/>
              </a:spcBef>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6247B"/>
              </a:buClr>
              <a:buFont typeface="Wingdings" panose="05000000000000000000" pitchFamily="2" charset="2"/>
              <a:defRPr sz="2000">
                <a:solidFill>
                  <a:srgbClr val="6AC9C8"/>
                </a:solidFill>
                <a:latin typeface="Arial" panose="020B0604020202020204" pitchFamily="34" charset="0"/>
                <a:cs typeface="Arial" panose="020B0604020202020204" pitchFamily="34" charset="0"/>
              </a:defRPr>
            </a:lvl9pPr>
          </a:lstStyle>
          <a:p>
            <a:pPr eaLnBrk="1" fontAlgn="auto" hangingPunct="1">
              <a:spcAft>
                <a:spcPts val="0"/>
              </a:spcAft>
              <a:buFont typeface="Arial" panose="020B0604020202020204" pitchFamily="34" charset="0"/>
              <a:buChar char="•"/>
              <a:defRPr/>
            </a:pPr>
            <a:endParaRPr lang="fr-FR" altLang="fr-FR" sz="1800" smtClean="0">
              <a:solidFill>
                <a:schemeClr val="bg1"/>
              </a:solidFill>
            </a:endParaRPr>
          </a:p>
        </p:txBody>
      </p:sp>
      <p:sp>
        <p:nvSpPr>
          <p:cNvPr id="8" name="Rectangle 14"/>
          <p:cNvSpPr>
            <a:spLocks noGrp="1" noChangeArrowheads="1"/>
          </p:cNvSpPr>
          <p:nvPr>
            <p:ph type="subTitle" idx="1"/>
          </p:nvPr>
        </p:nvSpPr>
        <p:spPr>
          <a:xfrm>
            <a:off x="685800" y="3685775"/>
            <a:ext cx="7772400" cy="544183"/>
          </a:xfrm>
        </p:spPr>
        <p:txBody>
          <a:bodyPr/>
          <a:lstStyle>
            <a:lvl1pPr marL="0" indent="0" algn="ctr">
              <a:buFont typeface="Wingdings" pitchFamily="2" charset="2"/>
              <a:buNone/>
              <a:defRPr sz="2200" smtClean="0">
                <a:solidFill>
                  <a:schemeClr val="bg1"/>
                </a:solidFill>
              </a:defRPr>
            </a:lvl1pPr>
          </a:lstStyle>
          <a:p>
            <a:r>
              <a:rPr lang="en-US" smtClean="0"/>
              <a:t>Click to edit Master subtitle style</a:t>
            </a:r>
            <a:endParaRPr lang="en-US" dirty="0" smtClean="0"/>
          </a:p>
        </p:txBody>
      </p:sp>
      <p:sp>
        <p:nvSpPr>
          <p:cNvPr id="9" name="Rectangle 15"/>
          <p:cNvSpPr>
            <a:spLocks noGrp="1" noChangeArrowheads="1"/>
          </p:cNvSpPr>
          <p:nvPr>
            <p:ph type="ctrTitle"/>
          </p:nvPr>
        </p:nvSpPr>
        <p:spPr>
          <a:xfrm>
            <a:off x="685800" y="2130297"/>
            <a:ext cx="7772400" cy="1470025"/>
          </a:xfrm>
        </p:spPr>
        <p:txBody>
          <a:bodyPr/>
          <a:lstStyle>
            <a:lvl1pPr algn="ctr">
              <a:defRPr sz="4500" b="1" i="0" smtClean="0">
                <a:solidFill>
                  <a:schemeClr val="bg1"/>
                </a:solidFill>
                <a:latin typeface="Arial" charset="0"/>
                <a:ea typeface="Arial" charset="0"/>
                <a:cs typeface="Arial" charset="0"/>
              </a:defRPr>
            </a:lvl1pPr>
          </a:lstStyle>
          <a:p>
            <a:r>
              <a:rPr lang="en-US" smtClean="0"/>
              <a:t>Click to edit Master title style</a:t>
            </a:r>
            <a:endParaRPr lang="en-US" dirty="0" smtClean="0"/>
          </a:p>
        </p:txBody>
      </p:sp>
      <p:sp>
        <p:nvSpPr>
          <p:cNvPr id="29" name="Text Placeholder 2"/>
          <p:cNvSpPr>
            <a:spLocks noGrp="1"/>
          </p:cNvSpPr>
          <p:nvPr>
            <p:ph type="body" sz="quarter" idx="11"/>
          </p:nvPr>
        </p:nvSpPr>
        <p:spPr>
          <a:xfrm>
            <a:off x="685800" y="4765153"/>
            <a:ext cx="2308225" cy="310590"/>
          </a:xfrm>
        </p:spPr>
        <p:txBody>
          <a:bodyPr anchor="ctr"/>
          <a:lstStyle>
            <a:lvl1pPr marL="0" indent="0" algn="ctr">
              <a:buFontTx/>
              <a:buNone/>
              <a:defRPr sz="1200" baseline="0">
                <a:solidFill>
                  <a:schemeClr val="bg1"/>
                </a:solidFill>
              </a:defRPr>
            </a:lvl1pPr>
          </a:lstStyle>
          <a:p>
            <a:pPr lvl="0"/>
            <a:r>
              <a:rPr lang="en-US" smtClean="0"/>
              <a:t>Click to edit Master text styles</a:t>
            </a:r>
          </a:p>
        </p:txBody>
      </p:sp>
      <p:sp>
        <p:nvSpPr>
          <p:cNvPr id="30" name="Text Placeholder 10"/>
          <p:cNvSpPr>
            <a:spLocks noGrp="1"/>
          </p:cNvSpPr>
          <p:nvPr>
            <p:ph type="body" sz="quarter" idx="12"/>
          </p:nvPr>
        </p:nvSpPr>
        <p:spPr>
          <a:xfrm>
            <a:off x="685800" y="5075743"/>
            <a:ext cx="2308225" cy="242888"/>
          </a:xfrm>
        </p:spPr>
        <p:txBody>
          <a:bodyPr/>
          <a:lstStyle>
            <a:lvl1pPr marL="0" indent="0" algn="ctr">
              <a:buFontTx/>
              <a:buNone/>
              <a:defRPr sz="1000" baseline="0">
                <a:solidFill>
                  <a:schemeClr val="bg1"/>
                </a:solidFill>
              </a:defRPr>
            </a:lvl1pPr>
          </a:lstStyle>
          <a:p>
            <a:pPr lvl="0"/>
            <a:r>
              <a:rPr lang="en-US" smtClean="0"/>
              <a:t>Click to edit Master text styles</a:t>
            </a:r>
          </a:p>
        </p:txBody>
      </p:sp>
      <p:sp>
        <p:nvSpPr>
          <p:cNvPr id="33" name="Text Placeholder 2"/>
          <p:cNvSpPr>
            <a:spLocks noGrp="1"/>
          </p:cNvSpPr>
          <p:nvPr>
            <p:ph type="body" sz="quarter" idx="15"/>
          </p:nvPr>
        </p:nvSpPr>
        <p:spPr>
          <a:xfrm>
            <a:off x="6149976" y="4765153"/>
            <a:ext cx="2308225" cy="310590"/>
          </a:xfrm>
        </p:spPr>
        <p:txBody>
          <a:bodyPr anchor="ctr"/>
          <a:lstStyle>
            <a:lvl1pPr marL="0" indent="0" algn="ctr">
              <a:buFontTx/>
              <a:buNone/>
              <a:defRPr sz="1200" baseline="0">
                <a:solidFill>
                  <a:schemeClr val="bg1"/>
                </a:solidFill>
              </a:defRPr>
            </a:lvl1pPr>
          </a:lstStyle>
          <a:p>
            <a:pPr lvl="0"/>
            <a:r>
              <a:rPr lang="en-US" smtClean="0"/>
              <a:t>Click to edit Master text styles</a:t>
            </a:r>
          </a:p>
        </p:txBody>
      </p:sp>
      <p:sp>
        <p:nvSpPr>
          <p:cNvPr id="34" name="Text Placeholder 10"/>
          <p:cNvSpPr>
            <a:spLocks noGrp="1"/>
          </p:cNvSpPr>
          <p:nvPr>
            <p:ph type="body" sz="quarter" idx="16"/>
          </p:nvPr>
        </p:nvSpPr>
        <p:spPr>
          <a:xfrm>
            <a:off x="6149976" y="5075743"/>
            <a:ext cx="2308225" cy="242888"/>
          </a:xfrm>
        </p:spPr>
        <p:txBody>
          <a:bodyPr/>
          <a:lstStyle>
            <a:lvl1pPr marL="0" indent="0" algn="ctr">
              <a:buFontTx/>
              <a:buNone/>
              <a:defRPr sz="1000" baseline="0">
                <a:solidFill>
                  <a:schemeClr val="bg1"/>
                </a:solidFill>
              </a:defRPr>
            </a:lvl1pPr>
          </a:lstStyle>
          <a:p>
            <a:pPr lvl="0"/>
            <a:r>
              <a:rPr lang="en-US" smtClean="0"/>
              <a:t>Click to edit Master text styles</a:t>
            </a:r>
          </a:p>
        </p:txBody>
      </p:sp>
      <p:sp>
        <p:nvSpPr>
          <p:cNvPr id="18" name="Text Placeholder 2"/>
          <p:cNvSpPr>
            <a:spLocks noGrp="1"/>
          </p:cNvSpPr>
          <p:nvPr>
            <p:ph type="body" sz="quarter" idx="13"/>
          </p:nvPr>
        </p:nvSpPr>
        <p:spPr>
          <a:xfrm>
            <a:off x="3417888" y="4765153"/>
            <a:ext cx="2308225" cy="310590"/>
          </a:xfrm>
        </p:spPr>
        <p:txBody>
          <a:bodyPr anchor="ctr"/>
          <a:lstStyle>
            <a:lvl1pPr marL="0" indent="0" algn="ctr">
              <a:buFontTx/>
              <a:buNone/>
              <a:defRPr sz="1200" baseline="0">
                <a:solidFill>
                  <a:schemeClr val="bg1"/>
                </a:solidFill>
              </a:defRPr>
            </a:lvl1pPr>
          </a:lstStyle>
          <a:p>
            <a:pPr lvl="0"/>
            <a:r>
              <a:rPr lang="en-US" smtClean="0"/>
              <a:t>Click to edit Master text styles</a:t>
            </a:r>
          </a:p>
        </p:txBody>
      </p:sp>
      <p:sp>
        <p:nvSpPr>
          <p:cNvPr id="19" name="Text Placeholder 10"/>
          <p:cNvSpPr>
            <a:spLocks noGrp="1"/>
          </p:cNvSpPr>
          <p:nvPr>
            <p:ph type="body" sz="quarter" idx="14"/>
          </p:nvPr>
        </p:nvSpPr>
        <p:spPr>
          <a:xfrm>
            <a:off x="3417888" y="5075743"/>
            <a:ext cx="2308225" cy="242888"/>
          </a:xfrm>
        </p:spPr>
        <p:txBody>
          <a:bodyPr/>
          <a:lstStyle>
            <a:lvl1pPr marL="0" indent="0" algn="ctr">
              <a:buFontTx/>
              <a:buNone/>
              <a:defRPr sz="1000" baseline="0">
                <a:solidFill>
                  <a:schemeClr val="bg1"/>
                </a:solidFill>
              </a:defRPr>
            </a:lvl1pPr>
          </a:lstStyle>
          <a:p>
            <a:pPr lvl="0"/>
            <a:r>
              <a:rPr lang="en-US" smtClean="0"/>
              <a:t>Click to edit Master text styles</a:t>
            </a:r>
          </a:p>
        </p:txBody>
      </p:sp>
      <p:sp>
        <p:nvSpPr>
          <p:cNvPr id="24" name="Text Placeholder 6"/>
          <p:cNvSpPr>
            <a:spLocks noGrp="1"/>
          </p:cNvSpPr>
          <p:nvPr>
            <p:ph type="body" sz="quarter" idx="18" hasCustomPrompt="1"/>
          </p:nvPr>
        </p:nvSpPr>
        <p:spPr>
          <a:xfrm>
            <a:off x="474292" y="6352381"/>
            <a:ext cx="1703388" cy="373062"/>
          </a:xfrm>
        </p:spPr>
        <p:txBody>
          <a:bodyPr/>
          <a:lstStyle>
            <a:lvl1pPr marL="0" indent="0">
              <a:spcBef>
                <a:spcPts val="0"/>
              </a:spcBef>
              <a:buFontTx/>
              <a:buNone/>
              <a:defRPr sz="900">
                <a:solidFill>
                  <a:schemeClr val="bg1"/>
                </a:solidFill>
              </a:defRPr>
            </a:lvl1pPr>
          </a:lstStyle>
          <a:p>
            <a:pPr lvl="0"/>
            <a:r>
              <a:rPr lang="en-US" dirty="0" smtClean="0"/>
              <a:t>Where/When</a:t>
            </a:r>
          </a:p>
          <a:p>
            <a:pPr lvl="0"/>
            <a:r>
              <a:rPr lang="en-US" dirty="0" smtClean="0"/>
              <a:t>To be inserted in Slide Master</a:t>
            </a:r>
          </a:p>
        </p:txBody>
      </p:sp>
      <p:sp>
        <p:nvSpPr>
          <p:cNvPr id="17"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bg1"/>
                </a:solidFill>
              </a:rPr>
              <a:t>arendt.com</a:t>
            </a:r>
          </a:p>
        </p:txBody>
      </p:sp>
      <p:sp>
        <p:nvSpPr>
          <p:cNvPr id="21" name="Content Placeholder 4"/>
          <p:cNvSpPr>
            <a:spLocks noGrp="1"/>
          </p:cNvSpPr>
          <p:nvPr>
            <p:ph sz="quarter" idx="20" hasCustomPrompt="1"/>
          </p:nvPr>
        </p:nvSpPr>
        <p:spPr>
          <a:xfrm>
            <a:off x="3417888" y="5451894"/>
            <a:ext cx="2308225" cy="900487"/>
          </a:xfrm>
        </p:spPr>
        <p:txBody>
          <a:bodyPr anchor="t"/>
          <a:lstStyle>
            <a:lvl1pPr marL="0" marR="0" indent="0" algn="ctr" defTabSz="914400" rtl="0" eaLnBrk="1" fontAlgn="base" latinLnBrk="0" hangingPunct="1">
              <a:lnSpc>
                <a:spcPct val="90000"/>
              </a:lnSpc>
              <a:spcBef>
                <a:spcPts val="0"/>
              </a:spcBef>
              <a:spcAft>
                <a:spcPct val="0"/>
              </a:spcAft>
              <a:buClrTx/>
              <a:buSzTx/>
              <a:buFont typeface="Arial" panose="020B0604020202020204" pitchFamily="34" charset="0"/>
              <a:buNone/>
              <a:tabLst/>
              <a:defRPr sz="1000" baseline="0">
                <a:solidFill>
                  <a:schemeClr val="bg1"/>
                </a:solidFill>
              </a:defRPr>
            </a:lvl1pPr>
          </a:lstStyle>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lang="en-US" noProof="0" dirty="0" smtClean="0"/>
              <a:t>Click to add text or image</a:t>
            </a:r>
            <a:endParaRPr lang="fr-FR" noProof="0" dirty="0" smtClean="0"/>
          </a:p>
          <a:p>
            <a:pPr lvl="0"/>
            <a:endParaRPr lang="en-GB" dirty="0"/>
          </a:p>
        </p:txBody>
      </p:sp>
    </p:spTree>
    <p:extLst>
      <p:ext uri="{BB962C8B-B14F-4D97-AF65-F5344CB8AC3E}">
        <p14:creationId xmlns:p14="http://schemas.microsoft.com/office/powerpoint/2010/main" val="1932619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5" name="Rectangle 4"/>
          <p:cNvSpPr>
            <a:spLocks noChangeArrowheads="1"/>
          </p:cNvSpPr>
          <p:nvPr/>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dirty="0"/>
          </a:p>
        </p:txBody>
      </p:sp>
      <p:sp>
        <p:nvSpPr>
          <p:cNvPr id="18" name="Content Placeholder 2"/>
          <p:cNvSpPr>
            <a:spLocks noGrp="1"/>
          </p:cNvSpPr>
          <p:nvPr>
            <p:ph idx="1"/>
          </p:nvPr>
        </p:nvSpPr>
        <p:spPr>
          <a:xfrm>
            <a:off x="484095" y="1823759"/>
            <a:ext cx="8157882" cy="4317065"/>
          </a:xfrm>
        </p:spPr>
        <p:txBody>
          <a:bodyPr/>
          <a:lstStyle>
            <a:lvl1pPr marL="285750" indent="-285750">
              <a:buClr>
                <a:schemeClr val="tx2"/>
              </a:buClr>
              <a:buFont typeface="Arial" panose="020B0604020202020204" pitchFamily="34" charset="0"/>
              <a:buChar char="■"/>
              <a:defRPr sz="1800">
                <a:solidFill>
                  <a:schemeClr val="accent6"/>
                </a:solidFill>
              </a:defRPr>
            </a:lvl1pPr>
            <a:lvl2pPr marL="742950" indent="-285750">
              <a:buClr>
                <a:schemeClr val="tx2"/>
              </a:buClr>
              <a:buFont typeface="Arial" panose="020B0604020202020204" pitchFamily="34" charset="0"/>
              <a:buChar char="□"/>
              <a:defRPr sz="1600"/>
            </a:lvl2pPr>
            <a:lvl3pPr marL="1200150" indent="-285750">
              <a:buClr>
                <a:schemeClr val="tx2"/>
              </a:buClr>
              <a:buFont typeface="Wingdings" panose="05000000000000000000" pitchFamily="2" charset="2"/>
              <a:buChar char="§"/>
              <a:defRPr sz="1600" baseline="0">
                <a:solidFill>
                  <a:schemeClr val="accent6"/>
                </a:solidFill>
              </a:defRPr>
            </a:lvl3pPr>
            <a:lvl4pPr marL="1600200" indent="-228600">
              <a:buClr>
                <a:schemeClr val="tx2"/>
              </a:buClr>
              <a:buFont typeface="Arial" panose="020B0604020202020204" pitchFamily="34" charset="0"/>
              <a:buChar char="□"/>
              <a:defRPr sz="1400">
                <a:solidFill>
                  <a:schemeClr val="accent6"/>
                </a:solidFill>
              </a:defRPr>
            </a:lvl4pPr>
            <a:lvl5pPr marL="2114550" indent="-285750">
              <a:buClr>
                <a:schemeClr val="tx1"/>
              </a:buClr>
              <a:buFont typeface="Wingdings" panose="05000000000000000000" pitchFamily="2" charset="2"/>
              <a:buChar char="§"/>
              <a:defRPr sz="1300">
                <a:solidFill>
                  <a:schemeClr val="accent6"/>
                </a:solidFill>
              </a:defRPr>
            </a:lvl5pPr>
            <a:lvl6pPr marL="2514600" indent="-228600">
              <a:buFont typeface="Wingdings" panose="05000000000000000000" pitchFamily="2" charset="2"/>
              <a:buChar char="§"/>
              <a:defRPr sz="1300"/>
            </a:lvl6pPr>
            <a:lvl7pPr marL="3028950" indent="-285750">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buFont typeface="Wingdings" panose="05000000000000000000" pitchFamily="2" charset="2"/>
              <a:buChar char="§"/>
              <a:defRPr sz="1300"/>
            </a:lvl8pPr>
            <a:lvl9pPr marL="3943350" indent="-285750">
              <a:buFont typeface="Wingdings" panose="05000000000000000000" pitchFamily="2" charset="2"/>
              <a:buChar char="§"/>
              <a:defRPr sz="13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7"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13403182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dirty="0"/>
          </a:p>
        </p:txBody>
      </p:sp>
      <p:sp>
        <p:nvSpPr>
          <p:cNvPr id="7" name="Content Placeholder 2"/>
          <p:cNvSpPr>
            <a:spLocks noGrp="1"/>
          </p:cNvSpPr>
          <p:nvPr>
            <p:ph idx="1"/>
          </p:nvPr>
        </p:nvSpPr>
        <p:spPr>
          <a:xfrm>
            <a:off x="484095" y="1823756"/>
            <a:ext cx="8157882" cy="4334996"/>
          </a:xfrm>
        </p:spPr>
        <p:txBody>
          <a:bodyPr/>
          <a:lstStyle>
            <a:lvl1pPr marL="342900" indent="-342900">
              <a:buClr>
                <a:schemeClr val="tx2"/>
              </a:buClr>
              <a:buFont typeface="+mj-lt"/>
              <a:buAutoNum type="arabicPeriod"/>
              <a:defRPr sz="1800">
                <a:solidFill>
                  <a:schemeClr val="accent6"/>
                </a:solidFill>
              </a:defRPr>
            </a:lvl1pPr>
            <a:lvl2pPr marL="800100" indent="-342900">
              <a:buClr>
                <a:schemeClr val="tx2"/>
              </a:buClr>
              <a:buFont typeface="+mj-lt"/>
              <a:buAutoNum type="arabicPeriod"/>
              <a:defRPr sz="1600"/>
            </a:lvl2pPr>
            <a:lvl3pPr marL="1257300" indent="-342900">
              <a:buClr>
                <a:schemeClr val="tx2"/>
              </a:buClr>
              <a:buFont typeface="+mj-lt"/>
              <a:buAutoNum type="arabicPeriod"/>
              <a:defRPr sz="1400" baseline="0">
                <a:solidFill>
                  <a:schemeClr val="accent6"/>
                </a:solidFill>
              </a:defRPr>
            </a:lvl3pPr>
            <a:lvl4pPr marL="1714500" indent="-342900">
              <a:buClr>
                <a:schemeClr val="tx2"/>
              </a:buClr>
              <a:buFont typeface="+mj-lt"/>
              <a:buAutoNum type="arabicPeriod"/>
              <a:defRPr sz="1300">
                <a:solidFill>
                  <a:schemeClr val="accent6"/>
                </a:solidFill>
              </a:defRPr>
            </a:lvl4pPr>
            <a:lvl5pPr>
              <a:buClrTx/>
              <a:buFont typeface="+mj-lt"/>
              <a:buAutoNum type="arabicPeriod"/>
              <a:defRPr sz="1300" baseline="0">
                <a:solidFill>
                  <a:schemeClr val="tx1"/>
                </a:solidFill>
              </a:defRPr>
            </a:lvl5pPr>
            <a:lvl6pPr marL="2628900" indent="-342900">
              <a:buClr>
                <a:schemeClr val="tx1"/>
              </a:buClr>
              <a:buFont typeface="+mj-lt"/>
              <a:buAutoNum type="arabicPeriod"/>
              <a:defRPr sz="1300"/>
            </a:lvl6pPr>
            <a:lvl7pPr marL="2743200" indent="0">
              <a:buClr>
                <a:schemeClr val="tx2"/>
              </a:buClr>
              <a:buFont typeface="+mj-lt"/>
              <a:buNone/>
              <a:defRPr sz="1300"/>
            </a:lvl7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8" name="Rectangle 7"/>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12"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2116301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Rectangle 6"/>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11"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
        <p:nvSpPr>
          <p:cNvPr id="8" name="Content Placeholder 2"/>
          <p:cNvSpPr>
            <a:spLocks noGrp="1"/>
          </p:cNvSpPr>
          <p:nvPr>
            <p:ph idx="1"/>
          </p:nvPr>
        </p:nvSpPr>
        <p:spPr>
          <a:xfrm>
            <a:off x="484095" y="1823759"/>
            <a:ext cx="8157882" cy="4317065"/>
          </a:xfrm>
        </p:spPr>
        <p:txBody>
          <a:bodyPr/>
          <a:lstStyle>
            <a:lvl1pPr marL="285750" indent="-285750">
              <a:buClr>
                <a:schemeClr val="tx2"/>
              </a:buClr>
              <a:buFont typeface="Arial" panose="020B0604020202020204" pitchFamily="34" charset="0"/>
              <a:buChar char="■"/>
              <a:defRPr sz="1800">
                <a:solidFill>
                  <a:schemeClr val="accent6"/>
                </a:solidFill>
              </a:defRPr>
            </a:lvl1pPr>
            <a:lvl2pPr marL="742950" indent="-285750">
              <a:buClr>
                <a:schemeClr val="tx2"/>
              </a:buClr>
              <a:buFont typeface="Arial" panose="020B0604020202020204" pitchFamily="34" charset="0"/>
              <a:buChar char="□"/>
              <a:defRPr sz="1600"/>
            </a:lvl2pPr>
            <a:lvl3pPr marL="1200150" indent="-285750">
              <a:buClr>
                <a:schemeClr val="tx2"/>
              </a:buClr>
              <a:buFont typeface="Wingdings" panose="05000000000000000000" pitchFamily="2" charset="2"/>
              <a:buChar char="§"/>
              <a:defRPr sz="1600" baseline="0">
                <a:solidFill>
                  <a:schemeClr val="accent6"/>
                </a:solidFill>
              </a:defRPr>
            </a:lvl3pPr>
            <a:lvl4pPr marL="1600200" indent="-228600">
              <a:buClr>
                <a:schemeClr val="tx2"/>
              </a:buClr>
              <a:buFont typeface="Arial" panose="020B0604020202020204" pitchFamily="34" charset="0"/>
              <a:buChar char="□"/>
              <a:defRPr sz="1400">
                <a:solidFill>
                  <a:schemeClr val="accent6"/>
                </a:solidFill>
              </a:defRPr>
            </a:lvl4pPr>
            <a:lvl5pPr marL="2114550" indent="-285750">
              <a:buClr>
                <a:schemeClr val="tx1"/>
              </a:buClr>
              <a:buFont typeface="Wingdings" panose="05000000000000000000" pitchFamily="2" charset="2"/>
              <a:buChar char="§"/>
              <a:defRPr sz="1300">
                <a:solidFill>
                  <a:schemeClr val="accent6"/>
                </a:solidFill>
              </a:defRPr>
            </a:lvl5pPr>
            <a:lvl6pPr marL="2514600" indent="-228600">
              <a:buFont typeface="Wingdings" panose="05000000000000000000" pitchFamily="2" charset="2"/>
              <a:buChar char="§"/>
              <a:defRPr sz="1300"/>
            </a:lvl6pPr>
            <a:lvl7pPr marL="3028950" indent="-285750">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buFont typeface="Wingdings" panose="05000000000000000000" pitchFamily="2" charset="2"/>
              <a:buChar char="§"/>
              <a:defRPr sz="1300"/>
            </a:lvl8pPr>
            <a:lvl9pPr marL="3943350" indent="-285750">
              <a:buFont typeface="Wingdings" panose="05000000000000000000" pitchFamily="2" charset="2"/>
              <a:buChar char="§"/>
              <a:defRPr sz="13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Tree>
    <p:extLst>
      <p:ext uri="{BB962C8B-B14F-4D97-AF65-F5344CB8AC3E}">
        <p14:creationId xmlns:p14="http://schemas.microsoft.com/office/powerpoint/2010/main" val="1783661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8" name="Content Placeholder 2"/>
          <p:cNvSpPr>
            <a:spLocks noGrp="1"/>
          </p:cNvSpPr>
          <p:nvPr>
            <p:ph idx="1"/>
          </p:nvPr>
        </p:nvSpPr>
        <p:spPr>
          <a:xfrm>
            <a:off x="484095" y="1823760"/>
            <a:ext cx="8157882" cy="4354850"/>
          </a:xfrm>
        </p:spPr>
        <p:txBody>
          <a:bodyPr/>
          <a:lstStyle>
            <a:lvl1pPr marL="285750" indent="-285750">
              <a:buClr>
                <a:schemeClr val="tx2"/>
              </a:buClr>
              <a:buFont typeface="Arial" panose="020B0604020202020204" pitchFamily="34" charset="0"/>
              <a:buChar char="■"/>
              <a:defRPr sz="1800">
                <a:solidFill>
                  <a:schemeClr val="accent6"/>
                </a:solidFill>
              </a:defRPr>
            </a:lvl1pPr>
            <a:lvl2pPr marL="742950" indent="-285750">
              <a:buClr>
                <a:schemeClr val="tx2"/>
              </a:buClr>
              <a:buFont typeface="Arial" panose="020B0604020202020204" pitchFamily="34" charset="0"/>
              <a:buChar char="□"/>
              <a:defRPr sz="1600"/>
            </a:lvl2pPr>
            <a:lvl3pPr marL="1200150" indent="-285750">
              <a:buClr>
                <a:schemeClr val="tx2"/>
              </a:buClr>
              <a:buFont typeface="Wingdings" panose="05000000000000000000" pitchFamily="2" charset="2"/>
              <a:buChar char="§"/>
              <a:defRPr sz="1600" baseline="0">
                <a:solidFill>
                  <a:schemeClr val="accent6"/>
                </a:solidFill>
              </a:defRPr>
            </a:lvl3pPr>
            <a:lvl4pPr marL="1600200" indent="-228600">
              <a:buClr>
                <a:schemeClr val="tx2"/>
              </a:buClr>
              <a:buFont typeface="Arial" panose="020B0604020202020204" pitchFamily="34" charset="0"/>
              <a:buChar char="□"/>
              <a:defRPr sz="1400">
                <a:solidFill>
                  <a:schemeClr val="accent6"/>
                </a:solidFill>
              </a:defRPr>
            </a:lvl4pPr>
            <a:lvl5pPr marL="2057400" indent="-228600">
              <a:buClr>
                <a:schemeClr val="tx2"/>
              </a:buClr>
              <a:buFont typeface="Arial" panose="020B0604020202020204" pitchFamily="34" charset="0"/>
              <a:buChar char="»"/>
              <a:defRPr sz="130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9"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33731559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Rectangle 6"/>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10"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Tree>
    <p:extLst>
      <p:ext uri="{BB962C8B-B14F-4D97-AF65-F5344CB8AC3E}">
        <p14:creationId xmlns:p14="http://schemas.microsoft.com/office/powerpoint/2010/main" val="29321885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ession / Comparison">
    <p:spTree>
      <p:nvGrpSpPr>
        <p:cNvPr id="1" name=""/>
        <p:cNvGrpSpPr/>
        <p:nvPr/>
      </p:nvGrpSpPr>
      <p:grpSpPr>
        <a:xfrm>
          <a:off x="0" y="0"/>
          <a:ext cx="0" cy="0"/>
          <a:chOff x="0" y="0"/>
          <a:chExt cx="0" cy="0"/>
        </a:xfrm>
      </p:grpSpPr>
      <p:sp>
        <p:nvSpPr>
          <p:cNvPr id="12" name="Content Placeholder 2"/>
          <p:cNvSpPr>
            <a:spLocks noGrp="1"/>
          </p:cNvSpPr>
          <p:nvPr>
            <p:ph idx="22"/>
          </p:nvPr>
        </p:nvSpPr>
        <p:spPr>
          <a:xfrm>
            <a:off x="4932636" y="1823758"/>
            <a:ext cx="3657690" cy="4317065"/>
          </a:xfrm>
        </p:spPr>
        <p:txBody>
          <a:bodyPr/>
          <a:lstStyle>
            <a:lvl1pPr marL="285750" indent="-285750">
              <a:buClr>
                <a:schemeClr val="tx2"/>
              </a:buClr>
              <a:buFont typeface="Arial" panose="020B0604020202020204" pitchFamily="34" charset="0"/>
              <a:buChar char="■"/>
              <a:defRPr sz="1800">
                <a:solidFill>
                  <a:schemeClr val="accent6"/>
                </a:solidFill>
              </a:defRPr>
            </a:lvl1pPr>
            <a:lvl2pPr marL="742950" indent="-285750">
              <a:buClr>
                <a:schemeClr val="tx2"/>
              </a:buClr>
              <a:buFont typeface="Arial" panose="020B0604020202020204" pitchFamily="34" charset="0"/>
              <a:buChar char="□"/>
              <a:defRPr sz="1600"/>
            </a:lvl2pPr>
            <a:lvl3pPr marL="1200150" indent="-285750">
              <a:buClr>
                <a:schemeClr val="tx2"/>
              </a:buClr>
              <a:buFont typeface="Wingdings" panose="05000000000000000000" pitchFamily="2" charset="2"/>
              <a:buChar char="§"/>
              <a:defRPr sz="1600" baseline="0">
                <a:solidFill>
                  <a:schemeClr val="accent6"/>
                </a:solidFill>
              </a:defRPr>
            </a:lvl3pPr>
            <a:lvl4pPr marL="1600200" indent="-228600">
              <a:buClr>
                <a:schemeClr val="tx2"/>
              </a:buClr>
              <a:buFont typeface="Arial" panose="020B0604020202020204" pitchFamily="34" charset="0"/>
              <a:buChar char="□"/>
              <a:defRPr sz="1400">
                <a:solidFill>
                  <a:schemeClr val="accent6"/>
                </a:solidFill>
              </a:defRPr>
            </a:lvl4pPr>
            <a:lvl5pPr marL="2114550" indent="-285750">
              <a:buClr>
                <a:schemeClr val="tx1"/>
              </a:buClr>
              <a:buFont typeface="Wingdings" panose="05000000000000000000" pitchFamily="2" charset="2"/>
              <a:buChar char="§"/>
              <a:defRPr sz="1300">
                <a:solidFill>
                  <a:schemeClr val="accent6"/>
                </a:solidFill>
              </a:defRPr>
            </a:lvl5pPr>
            <a:lvl6pPr marL="2514600" indent="-228600">
              <a:buFont typeface="Wingdings" panose="05000000000000000000" pitchFamily="2" charset="2"/>
              <a:buChar char="§"/>
              <a:defRPr sz="1300"/>
            </a:lvl6pPr>
            <a:lvl7pPr marL="3028950" indent="-285750">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buFont typeface="Wingdings" panose="05000000000000000000" pitchFamily="2" charset="2"/>
              <a:buChar char="§"/>
              <a:defRPr sz="1300"/>
            </a:lvl8pPr>
            <a:lvl9pPr marL="3943350" indent="-285750">
              <a:buFont typeface="Wingdings" panose="05000000000000000000" pitchFamily="2" charset="2"/>
              <a:buChar char="§"/>
              <a:defRPr sz="13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1" name="Content Placeholder 2"/>
          <p:cNvSpPr>
            <a:spLocks noGrp="1"/>
          </p:cNvSpPr>
          <p:nvPr>
            <p:ph idx="21"/>
          </p:nvPr>
        </p:nvSpPr>
        <p:spPr>
          <a:xfrm>
            <a:off x="484095" y="1823759"/>
            <a:ext cx="3657690" cy="4317065"/>
          </a:xfrm>
        </p:spPr>
        <p:txBody>
          <a:bodyPr/>
          <a:lstStyle>
            <a:lvl1pPr marL="285750" indent="-285750">
              <a:buClr>
                <a:schemeClr val="tx2"/>
              </a:buClr>
              <a:buFont typeface="Arial" panose="020B0604020202020204" pitchFamily="34" charset="0"/>
              <a:buChar char="■"/>
              <a:defRPr sz="1800">
                <a:solidFill>
                  <a:schemeClr val="accent6"/>
                </a:solidFill>
              </a:defRPr>
            </a:lvl1pPr>
            <a:lvl2pPr marL="742950" indent="-285750">
              <a:buClr>
                <a:schemeClr val="tx2"/>
              </a:buClr>
              <a:buFont typeface="Arial" panose="020B0604020202020204" pitchFamily="34" charset="0"/>
              <a:buChar char="□"/>
              <a:defRPr sz="1600"/>
            </a:lvl2pPr>
            <a:lvl3pPr marL="1200150" indent="-285750">
              <a:buClr>
                <a:schemeClr val="tx2"/>
              </a:buClr>
              <a:buFont typeface="Wingdings" panose="05000000000000000000" pitchFamily="2" charset="2"/>
              <a:buChar char="§"/>
              <a:defRPr sz="1600" baseline="0">
                <a:solidFill>
                  <a:schemeClr val="accent6"/>
                </a:solidFill>
              </a:defRPr>
            </a:lvl3pPr>
            <a:lvl4pPr marL="1600200" indent="-228600">
              <a:buClr>
                <a:schemeClr val="tx2"/>
              </a:buClr>
              <a:buFont typeface="Arial" panose="020B0604020202020204" pitchFamily="34" charset="0"/>
              <a:buChar char="□"/>
              <a:defRPr sz="1400">
                <a:solidFill>
                  <a:schemeClr val="accent6"/>
                </a:solidFill>
              </a:defRPr>
            </a:lvl4pPr>
            <a:lvl5pPr marL="2114550" indent="-285750">
              <a:buClr>
                <a:schemeClr val="tx1"/>
              </a:buClr>
              <a:buFont typeface="Wingdings" panose="05000000000000000000" pitchFamily="2" charset="2"/>
              <a:buChar char="§"/>
              <a:defRPr sz="1300">
                <a:solidFill>
                  <a:schemeClr val="accent6"/>
                </a:solidFill>
              </a:defRPr>
            </a:lvl5pPr>
            <a:lvl6pPr marL="2514600" indent="-228600">
              <a:buFont typeface="Wingdings" panose="05000000000000000000" pitchFamily="2" charset="2"/>
              <a:buChar char="§"/>
              <a:defRPr sz="1300"/>
            </a:lvl6pPr>
            <a:lvl7pPr marL="3028950" indent="-285750">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buFont typeface="Wingdings" panose="05000000000000000000" pitchFamily="2" charset="2"/>
              <a:buChar char="§"/>
              <a:defRPr sz="1300"/>
            </a:lvl8pPr>
            <a:lvl9pPr marL="3943350" indent="-285750">
              <a:buFont typeface="Wingdings" panose="05000000000000000000" pitchFamily="2" charset="2"/>
              <a:buChar char="§"/>
              <a:defRPr sz="13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3" name="Rectangle 2"/>
          <p:cNvSpPr>
            <a:spLocks noChangeArrowheads="1"/>
          </p:cNvSpPr>
          <p:nvPr userDrawn="1"/>
        </p:nvSpPr>
        <p:spPr bwMode="auto">
          <a:xfrm>
            <a:off x="8212138" y="6476327"/>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F006808-4903-49AE-8C82-FE326278082A}" type="slidenum">
              <a:rPr lang="en-US" altLang="fr-FR" sz="900" smtClean="0">
                <a:solidFill>
                  <a:srgbClr val="0C0C0C"/>
                </a:solidFill>
                <a:cs typeface="Arial" panose="020B0604020202020204" pitchFamily="34" charset="0"/>
              </a:rPr>
              <a:pPr algn="r" eaLnBrk="1" hangingPunct="1">
                <a:defRPr/>
              </a:pPr>
              <a:t>‹#›</a:t>
            </a:fld>
            <a:endParaRPr lang="en-US" altLang="fr-FR" sz="800" dirty="0" smtClean="0">
              <a:solidFill>
                <a:srgbClr val="0C0C0C"/>
              </a:solidFill>
              <a:cs typeface="Arial" panose="020B0604020202020204" pitchFamily="34" charset="0"/>
            </a:endParaRPr>
          </a:p>
        </p:txBody>
      </p:sp>
      <p:sp>
        <p:nvSpPr>
          <p:cNvPr id="4" name="Rectangle 15"/>
          <p:cNvSpPr txBox="1">
            <a:spLocks noChangeArrowheads="1"/>
          </p:cNvSpPr>
          <p:nvPr userDrawn="1"/>
        </p:nvSpPr>
        <p:spPr bwMode="auto">
          <a:xfrm>
            <a:off x="3744913" y="6420887"/>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fr-FR" sz="900" dirty="0">
                <a:solidFill>
                  <a:schemeClr val="tx2"/>
                </a:solidFill>
              </a:rPr>
              <a:t>arendt.com</a:t>
            </a:r>
          </a:p>
        </p:txBody>
      </p:sp>
      <p:sp>
        <p:nvSpPr>
          <p:cNvPr id="8" name="Chevron 7"/>
          <p:cNvSpPr/>
          <p:nvPr userDrawn="1"/>
        </p:nvSpPr>
        <p:spPr bwMode="auto">
          <a:xfrm>
            <a:off x="4299678" y="2560638"/>
            <a:ext cx="514350" cy="2990850"/>
          </a:xfrm>
          <a:prstGeom prst="chevron">
            <a:avLst>
              <a:gd name="adj" fmla="val 74074"/>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Font typeface="Arial" charset="0"/>
              <a:buChar char="•"/>
            </a:pPr>
            <a:endParaRPr lang="fr-LU" sz="1800" smtClean="0">
              <a:solidFill>
                <a:srgbClr val="002144"/>
              </a:solidFill>
            </a:endParaRPr>
          </a:p>
        </p:txBody>
      </p:sp>
    </p:spTree>
    <p:extLst>
      <p:ext uri="{BB962C8B-B14F-4D97-AF65-F5344CB8AC3E}">
        <p14:creationId xmlns:p14="http://schemas.microsoft.com/office/powerpoint/2010/main" val="351855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4188" y="995363"/>
            <a:ext cx="81581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noProof="0" smtClean="0"/>
              <a:t>Click to edit Master title style</a:t>
            </a:r>
            <a:endParaRPr lang="en-GB" altLang="fr-FR" noProof="0" dirty="0" smtClean="0"/>
          </a:p>
        </p:txBody>
      </p:sp>
      <p:sp>
        <p:nvSpPr>
          <p:cNvPr id="1027" name="Text Placeholder 2"/>
          <p:cNvSpPr>
            <a:spLocks noGrp="1"/>
          </p:cNvSpPr>
          <p:nvPr>
            <p:ph type="body" idx="1"/>
          </p:nvPr>
        </p:nvSpPr>
        <p:spPr bwMode="auto">
          <a:xfrm>
            <a:off x="484188" y="1825625"/>
            <a:ext cx="81581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noProof="0" dirty="0" smtClean="0"/>
              <a:t>Edit Master text styles</a:t>
            </a:r>
          </a:p>
        </p:txBody>
      </p:sp>
      <p:pic>
        <p:nvPicPr>
          <p:cNvPr id="1028"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7072313" y="-122170"/>
            <a:ext cx="2333624" cy="152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6"/>
          <p:cNvSpPr txBox="1">
            <a:spLocks/>
          </p:cNvSpPr>
          <p:nvPr/>
        </p:nvSpPr>
        <p:spPr>
          <a:xfrm>
            <a:off x="474292" y="6352381"/>
            <a:ext cx="1703388" cy="373062"/>
          </a:xfrm>
          <a:prstGeom prst="rect">
            <a:avLst/>
          </a:prstGeom>
        </p:spPr>
        <p:txBody>
          <a:bodyPr/>
          <a:lstStyle>
            <a:lvl1pPr marL="0" indent="0" algn="l" rtl="0" eaLnBrk="1" fontAlgn="base" hangingPunct="1">
              <a:lnSpc>
                <a:spcPct val="90000"/>
              </a:lnSpc>
              <a:spcBef>
                <a:spcPts val="0"/>
              </a:spcBef>
              <a:spcAft>
                <a:spcPct val="0"/>
              </a:spcAft>
              <a:buFontTx/>
              <a:buNone/>
              <a:defRPr sz="9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C0C0C"/>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C0C0C"/>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C0C0C"/>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C0C0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900" kern="1200" dirty="0" smtClean="0">
                <a:solidFill>
                  <a:schemeClr val="tx1"/>
                </a:solidFill>
                <a:effectLst/>
                <a:latin typeface="+mn-lt"/>
                <a:ea typeface="+mn-ea"/>
                <a:cs typeface="+mn-cs"/>
              </a:rPr>
              <a:t>25 June 2019</a:t>
            </a:r>
          </a:p>
          <a:p>
            <a:r>
              <a:rPr lang="de-DE" sz="900" kern="1200" dirty="0" smtClean="0">
                <a:solidFill>
                  <a:schemeClr val="tx1"/>
                </a:solidFill>
                <a:effectLst/>
                <a:latin typeface="+mn-lt"/>
                <a:ea typeface="+mn-ea"/>
                <a:cs typeface="+mn-cs"/>
              </a:rPr>
              <a:t>ATEL </a:t>
            </a:r>
            <a:r>
              <a:rPr lang="de-DE" sz="900" kern="1200" dirty="0" err="1" smtClean="0">
                <a:solidFill>
                  <a:schemeClr val="tx1"/>
                </a:solidFill>
                <a:effectLst/>
                <a:latin typeface="+mn-lt"/>
                <a:ea typeface="+mn-ea"/>
                <a:cs typeface="+mn-cs"/>
              </a:rPr>
              <a:t>conference</a:t>
            </a:r>
            <a:r>
              <a:rPr lang="de-DE" sz="900" kern="1200" baseline="0" dirty="0" smtClean="0">
                <a:solidFill>
                  <a:schemeClr val="tx1"/>
                </a:solidFill>
                <a:effectLst/>
                <a:latin typeface="+mn-lt"/>
                <a:ea typeface="+mn-ea"/>
                <a:cs typeface="+mn-cs"/>
              </a:rPr>
              <a:t> Luxembourg</a:t>
            </a:r>
            <a:endParaRPr lang="fr-LU" sz="900" kern="1200" dirty="0" smtClean="0">
              <a:solidFill>
                <a:schemeClr val="tx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39" r:id="rId1"/>
    <p:sldLayoutId id="2147483841" r:id="rId2"/>
    <p:sldLayoutId id="2147483843" r:id="rId3"/>
    <p:sldLayoutId id="2147483847" r:id="rId4"/>
    <p:sldLayoutId id="2147483848" r:id="rId5"/>
    <p:sldLayoutId id="2147483849" r:id="rId6"/>
    <p:sldLayoutId id="2147483850" r:id="rId7"/>
    <p:sldLayoutId id="2147483851" r:id="rId8"/>
    <p:sldLayoutId id="2147483862" r:id="rId9"/>
    <p:sldLayoutId id="2147483852" r:id="rId10"/>
    <p:sldLayoutId id="2147483853" r:id="rId11"/>
    <p:sldLayoutId id="2147483854" r:id="rId12"/>
    <p:sldLayoutId id="2147483856" r:id="rId13"/>
    <p:sldLayoutId id="2147483857" r:id="rId14"/>
    <p:sldLayoutId id="2147483863" r:id="rId15"/>
    <p:sldLayoutId id="2147483864" r:id="rId16"/>
    <p:sldLayoutId id="2147483865" r:id="rId17"/>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4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p:titleStyle>
    <p:bodyStyle>
      <a:lvl1pPr algn="l" rtl="0" eaLnBrk="1" fontAlgn="base" hangingPunct="1">
        <a:lnSpc>
          <a:spcPct val="90000"/>
        </a:lnSpc>
        <a:spcBef>
          <a:spcPts val="0"/>
        </a:spcBef>
        <a:spcAft>
          <a:spcPct val="0"/>
        </a:spcAft>
        <a:buFont typeface="Arial" panose="020B0604020202020204" pitchFamily="34" charset="0"/>
        <a:defRPr sz="1300" kern="1200">
          <a:solidFill>
            <a:srgbClr val="0C0C0C"/>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C0C0C"/>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C0C0C"/>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C0C0C"/>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C0C0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hyperlink" Target="mailto:daniel.beeton@arendt.com" TargetMode="External"/><Relationship Id="rId2" Type="http://schemas.openxmlformats.org/officeDocument/2006/relationships/hyperlink" Target="mailto:alain.goebel@arendt.com" TargetMode="External"/><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5.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Danny </a:t>
            </a:r>
            <a:r>
              <a:rPr lang="en-US" dirty="0" smtClean="0"/>
              <a:t>Beeton</a:t>
            </a:r>
            <a:endParaRPr lang="fr-LU" dirty="0"/>
          </a:p>
          <a:p>
            <a:endParaRPr lang="en-GB" dirty="0"/>
          </a:p>
        </p:txBody>
      </p:sp>
      <p:sp>
        <p:nvSpPr>
          <p:cNvPr id="2" name="Title 1"/>
          <p:cNvSpPr>
            <a:spLocks noGrp="1"/>
          </p:cNvSpPr>
          <p:nvPr>
            <p:ph type="ctrTitle"/>
          </p:nvPr>
        </p:nvSpPr>
        <p:spPr/>
        <p:txBody>
          <a:bodyPr/>
          <a:lstStyle/>
          <a:p>
            <a:r>
              <a:rPr lang="en-US" dirty="0" smtClean="0"/>
              <a:t>Treasury Transfer </a:t>
            </a:r>
            <a:r>
              <a:rPr lang="en-US" dirty="0"/>
              <a:t>Pricing Update </a:t>
            </a:r>
            <a:r>
              <a:rPr lang="en-US" dirty="0" smtClean="0"/>
              <a:t>June 2019</a:t>
            </a:r>
            <a:endParaRPr lang="en-GB" dirty="0"/>
          </a:p>
        </p:txBody>
      </p:sp>
      <p:sp>
        <p:nvSpPr>
          <p:cNvPr id="5" name="Text Placeholder 4"/>
          <p:cNvSpPr>
            <a:spLocks noGrp="1"/>
          </p:cNvSpPr>
          <p:nvPr>
            <p:ph type="body" sz="quarter" idx="11"/>
          </p:nvPr>
        </p:nvSpPr>
        <p:spPr/>
        <p:txBody>
          <a:bodyPr/>
          <a:lstStyle/>
          <a:p>
            <a:endParaRPr lang="en-GB"/>
          </a:p>
        </p:txBody>
      </p:sp>
      <p:sp>
        <p:nvSpPr>
          <p:cNvPr id="6" name="Text Placeholder 5"/>
          <p:cNvSpPr>
            <a:spLocks noGrp="1"/>
          </p:cNvSpPr>
          <p:nvPr>
            <p:ph type="body" sz="quarter" idx="12"/>
          </p:nvPr>
        </p:nvSpPr>
        <p:spPr/>
        <p:txBody>
          <a:bodyPr/>
          <a:lstStyle/>
          <a:p>
            <a:endParaRPr lang="en-GB"/>
          </a:p>
        </p:txBody>
      </p:sp>
      <p:sp>
        <p:nvSpPr>
          <p:cNvPr id="7" name="Text Placeholder 6"/>
          <p:cNvSpPr>
            <a:spLocks noGrp="1"/>
          </p:cNvSpPr>
          <p:nvPr>
            <p:ph type="body" sz="quarter" idx="13"/>
          </p:nvPr>
        </p:nvSpPr>
        <p:spPr/>
        <p:txBody>
          <a:bodyPr/>
          <a:lstStyle/>
          <a:p>
            <a:endParaRPr lang="en-GB"/>
          </a:p>
        </p:txBody>
      </p:sp>
      <p:sp>
        <p:nvSpPr>
          <p:cNvPr id="8" name="Text Placeholder 7"/>
          <p:cNvSpPr>
            <a:spLocks noGrp="1"/>
          </p:cNvSpPr>
          <p:nvPr>
            <p:ph type="body" sz="quarter" idx="14"/>
          </p:nvPr>
        </p:nvSpPr>
        <p:spPr/>
        <p:txBody>
          <a:bodyPr/>
          <a:lstStyle/>
          <a:p>
            <a:endParaRPr lang="en-GB"/>
          </a:p>
        </p:txBody>
      </p:sp>
      <p:sp>
        <p:nvSpPr>
          <p:cNvPr id="9" name="Text Placeholder 8"/>
          <p:cNvSpPr>
            <a:spLocks noGrp="1"/>
          </p:cNvSpPr>
          <p:nvPr>
            <p:ph type="body" sz="quarter" idx="15"/>
          </p:nvPr>
        </p:nvSpPr>
        <p:spPr/>
        <p:txBody>
          <a:bodyPr/>
          <a:lstStyle/>
          <a:p>
            <a:endParaRPr lang="en-GB"/>
          </a:p>
        </p:txBody>
      </p:sp>
      <p:sp>
        <p:nvSpPr>
          <p:cNvPr id="10" name="Text Placeholder 9"/>
          <p:cNvSpPr>
            <a:spLocks noGrp="1"/>
          </p:cNvSpPr>
          <p:nvPr>
            <p:ph type="body" sz="quarter" idx="16"/>
          </p:nvPr>
        </p:nvSpPr>
        <p:spPr/>
        <p:txBody>
          <a:bodyPr/>
          <a:lstStyle/>
          <a:p>
            <a:endParaRPr lang="en-GB"/>
          </a:p>
        </p:txBody>
      </p:sp>
      <p:sp>
        <p:nvSpPr>
          <p:cNvPr id="11" name="Text Placeholder 10"/>
          <p:cNvSpPr>
            <a:spLocks noGrp="1"/>
          </p:cNvSpPr>
          <p:nvPr>
            <p:ph type="body" sz="quarter" idx="18"/>
          </p:nvPr>
        </p:nvSpPr>
        <p:spPr/>
        <p:txBody>
          <a:bodyPr/>
          <a:lstStyle/>
          <a:p>
            <a:r>
              <a:rPr lang="en-GB" dirty="0" smtClean="0"/>
              <a:t>25 June 2019</a:t>
            </a:r>
          </a:p>
          <a:p>
            <a:r>
              <a:rPr lang="en-GB" dirty="0" smtClean="0"/>
              <a:t>ATEL conference</a:t>
            </a:r>
          </a:p>
          <a:p>
            <a:r>
              <a:rPr lang="en-GB" dirty="0" smtClean="0"/>
              <a:t>Luxembourg</a:t>
            </a:r>
            <a:endParaRPr lang="en-GB" dirty="0"/>
          </a:p>
        </p:txBody>
      </p:sp>
      <p:sp>
        <p:nvSpPr>
          <p:cNvPr id="12" name="Content Placeholder 10"/>
          <p:cNvSpPr>
            <a:spLocks noGrp="1"/>
          </p:cNvSpPr>
          <p:nvPr>
            <p:ph sz="quarter" idx="20"/>
          </p:nvPr>
        </p:nvSpPr>
        <p:spPr>
          <a:xfrm>
            <a:off x="3417888" y="5451894"/>
            <a:ext cx="2308225" cy="900487"/>
          </a:xfrm>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54899" y="385124"/>
            <a:ext cx="7942263" cy="609600"/>
          </a:xfrm>
        </p:spPr>
        <p:txBody>
          <a:bodyPr/>
          <a:lstStyle/>
          <a:p>
            <a:r>
              <a:rPr lang="en-GB" altLang="fr-FR" b="0" dirty="0" err="1"/>
              <a:t>Diligentia</a:t>
            </a:r>
            <a:r>
              <a:rPr lang="en-GB" altLang="fr-FR" b="0" dirty="0"/>
              <a:t> </a:t>
            </a:r>
            <a:r>
              <a:rPr lang="en-GB" altLang="fr-FR" b="0" dirty="0" smtClean="0"/>
              <a:t>AB,</a:t>
            </a:r>
            <a:r>
              <a:rPr lang="en-GB" altLang="fr-FR" b="0" dirty="0"/>
              <a:t> </a:t>
            </a:r>
            <a:r>
              <a:rPr lang="en-GB" altLang="fr-FR" b="0" dirty="0" smtClean="0"/>
              <a:t>June </a:t>
            </a:r>
            <a:r>
              <a:rPr lang="en-GB" altLang="fr-FR" b="0" dirty="0"/>
              <a:t>2010, Swedish Supreme Administrative Court</a:t>
            </a:r>
          </a:p>
        </p:txBody>
      </p:sp>
      <p:graphicFrame>
        <p:nvGraphicFramePr>
          <p:cNvPr id="288771" name="Object 3"/>
          <p:cNvGraphicFramePr>
            <a:graphicFrameLocks noGrp="1" noChangeAspect="1"/>
          </p:cNvGraphicFramePr>
          <p:nvPr>
            <p:ph sz="quarter" idx="1"/>
            <p:extLst>
              <p:ext uri="{D42A27DB-BD31-4B8C-83A1-F6EECF244321}">
                <p14:modId xmlns:p14="http://schemas.microsoft.com/office/powerpoint/2010/main" val="795373433"/>
              </p:ext>
            </p:extLst>
          </p:nvPr>
        </p:nvGraphicFramePr>
        <p:xfrm>
          <a:off x="624840" y="1144270"/>
          <a:ext cx="5958522" cy="3588875"/>
        </p:xfrm>
        <a:graphic>
          <a:graphicData uri="http://schemas.openxmlformats.org/presentationml/2006/ole">
            <mc:AlternateContent xmlns:mc="http://schemas.openxmlformats.org/markup-compatibility/2006">
              <mc:Choice xmlns:v="urn:schemas-microsoft-com:vml" Requires="v">
                <p:oleObj spid="_x0000_s2178" name="Visio" r:id="rId3" imgW="5141443" imgH="3097759" progId="Visio.Drawing.11">
                  <p:embed/>
                </p:oleObj>
              </mc:Choice>
              <mc:Fallback>
                <p:oleObj name="Visio" r:id="rId3" imgW="5141443" imgH="309775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624840" y="1144270"/>
                        <a:ext cx="5958522" cy="3588875"/>
                      </a:xfrm>
                      <a:prstGeom prst="rect">
                        <a:avLst/>
                      </a:prstGeom>
                      <a:solidFill>
                        <a:schemeClr val="bg1">
                          <a:lumMod val="75000"/>
                        </a:schemeClr>
                      </a:solidFill>
                    </p:spPr>
                  </p:pic>
                </p:oleObj>
              </mc:Fallback>
            </mc:AlternateContent>
          </a:graphicData>
        </a:graphic>
      </p:graphicFrame>
      <p:sp>
        <p:nvSpPr>
          <p:cNvPr id="3" name="Footer Placeholder 2"/>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
        <p:nvSpPr>
          <p:cNvPr id="2" name="Rectangle 1"/>
          <p:cNvSpPr/>
          <p:nvPr/>
        </p:nvSpPr>
        <p:spPr>
          <a:xfrm>
            <a:off x="624840" y="4861829"/>
            <a:ext cx="8077200" cy="1421928"/>
          </a:xfrm>
          <a:prstGeom prst="rect">
            <a:avLst/>
          </a:prstGeom>
        </p:spPr>
        <p:txBody>
          <a:bodyPr wrap="square">
            <a:spAutoFit/>
          </a:bodyPr>
          <a:lstStyle/>
          <a:p>
            <a:pPr marL="285750" lvl="1" indent="-285750" eaLnBrk="1" hangingPunct="1">
              <a:lnSpc>
                <a:spcPct val="90000"/>
              </a:lnSpc>
              <a:spcBef>
                <a:spcPts val="0"/>
              </a:spcBef>
              <a:buClr>
                <a:schemeClr val="tx2"/>
              </a:buClr>
              <a:buFont typeface="Arial" panose="020B0604020202020204" pitchFamily="34" charset="0"/>
              <a:buChar char="■"/>
            </a:pPr>
            <a:r>
              <a:rPr lang="en-GB" altLang="fr-FR" sz="1600" dirty="0">
                <a:solidFill>
                  <a:srgbClr val="0C0C0C"/>
                </a:solidFill>
                <a:latin typeface="+mn-lt"/>
              </a:rPr>
              <a:t>Consideration of whether unsecured loan from parent to sub analogous to a secured loan because of control relationship</a:t>
            </a:r>
          </a:p>
          <a:p>
            <a:pPr marL="285750" lvl="1" indent="-285750" eaLnBrk="1" hangingPunct="1">
              <a:lnSpc>
                <a:spcPct val="90000"/>
              </a:lnSpc>
              <a:spcBef>
                <a:spcPts val="0"/>
              </a:spcBef>
              <a:buClr>
                <a:schemeClr val="tx2"/>
              </a:buClr>
              <a:buFont typeface="Arial" panose="020B0604020202020204" pitchFamily="34" charset="0"/>
              <a:buChar char="■"/>
            </a:pPr>
            <a:r>
              <a:rPr lang="en-GB" altLang="fr-FR" sz="1600" dirty="0">
                <a:solidFill>
                  <a:srgbClr val="0C0C0C"/>
                </a:solidFill>
                <a:latin typeface="+mn-lt"/>
              </a:rPr>
              <a:t>Held: control affects credit risk and thus interest rate should be </a:t>
            </a:r>
            <a:r>
              <a:rPr lang="en-GB" altLang="fr-FR" sz="1600" u="sng" dirty="0">
                <a:solidFill>
                  <a:srgbClr val="0C0C0C"/>
                </a:solidFill>
                <a:latin typeface="+mn-lt"/>
              </a:rPr>
              <a:t>lower</a:t>
            </a:r>
          </a:p>
          <a:p>
            <a:pPr marL="285750" lvl="1" indent="-285750" eaLnBrk="1" hangingPunct="1">
              <a:lnSpc>
                <a:spcPct val="90000"/>
              </a:lnSpc>
              <a:spcBef>
                <a:spcPts val="0"/>
              </a:spcBef>
              <a:buClr>
                <a:schemeClr val="tx2"/>
              </a:buClr>
              <a:buFont typeface="Arial" panose="020B0604020202020204" pitchFamily="34" charset="0"/>
              <a:buChar char="■"/>
            </a:pPr>
            <a:r>
              <a:rPr lang="en-GB" altLang="fr-FR" sz="1600" dirty="0">
                <a:solidFill>
                  <a:srgbClr val="0C0C0C"/>
                </a:solidFill>
                <a:latin typeface="+mn-lt"/>
              </a:rPr>
              <a:t>Subsequently, similar decisions in India</a:t>
            </a:r>
          </a:p>
          <a:p>
            <a:pPr marL="285750" lvl="1" indent="-285750" eaLnBrk="1" hangingPunct="1">
              <a:lnSpc>
                <a:spcPct val="90000"/>
              </a:lnSpc>
              <a:spcBef>
                <a:spcPts val="0"/>
              </a:spcBef>
              <a:buClr>
                <a:schemeClr val="tx2"/>
              </a:buClr>
              <a:buFont typeface="Arial" panose="020B0604020202020204" pitchFamily="34" charset="0"/>
              <a:buChar char="■"/>
            </a:pPr>
            <a:r>
              <a:rPr lang="en-GB" altLang="fr-FR" sz="1600" dirty="0">
                <a:solidFill>
                  <a:srgbClr val="0C0C0C"/>
                </a:solidFill>
                <a:latin typeface="+mn-lt"/>
              </a:rPr>
              <a:t>But other Indian decisions that related party borrowers should pay </a:t>
            </a:r>
            <a:r>
              <a:rPr lang="en-GB" altLang="fr-FR" sz="1600" u="sng" dirty="0">
                <a:solidFill>
                  <a:srgbClr val="0C0C0C"/>
                </a:solidFill>
                <a:latin typeface="+mn-lt"/>
              </a:rPr>
              <a:t>higher</a:t>
            </a:r>
            <a:r>
              <a:rPr lang="en-GB" altLang="fr-FR" sz="1600" dirty="0">
                <a:solidFill>
                  <a:srgbClr val="0C0C0C"/>
                </a:solidFill>
                <a:latin typeface="+mn-lt"/>
              </a:rPr>
              <a:t> interest rates because have no administrative costs of securing the loans</a:t>
            </a:r>
          </a:p>
        </p:txBody>
      </p:sp>
    </p:spTree>
    <p:extLst>
      <p:ext uri="{BB962C8B-B14F-4D97-AF65-F5344CB8AC3E}">
        <p14:creationId xmlns:p14="http://schemas.microsoft.com/office/powerpoint/2010/main" val="185413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Loans: debt quantum analyses</a:t>
            </a:r>
            <a:endParaRPr lang="fr-LU" b="0" dirty="0"/>
          </a:p>
        </p:txBody>
      </p:sp>
      <p:sp>
        <p:nvSpPr>
          <p:cNvPr id="3" name="Content Placeholder 2"/>
          <p:cNvSpPr>
            <a:spLocks noGrp="1"/>
          </p:cNvSpPr>
          <p:nvPr>
            <p:ph idx="1"/>
          </p:nvPr>
        </p:nvSpPr>
        <p:spPr/>
        <p:txBody>
          <a:bodyPr/>
          <a:lstStyle/>
          <a:p>
            <a:r>
              <a:rPr lang="en-US" dirty="0" smtClean="0"/>
              <a:t>International best practice is to consider the arm’s length debt capacity</a:t>
            </a:r>
          </a:p>
          <a:p>
            <a:r>
              <a:rPr lang="en-US" dirty="0" smtClean="0"/>
              <a:t>For example, see the 2017 OECD TPG 1.38 (the loan must be at least as economically beneficial as any other loan for both parties) and 1.122-1.128 (possible imputation of a different (e.g. smaller) loan)</a:t>
            </a:r>
          </a:p>
          <a:p>
            <a:r>
              <a:rPr lang="en-US" dirty="0" smtClean="0"/>
              <a:t>Also see the 2018 OECD financial transactions Discussion </a:t>
            </a:r>
            <a:r>
              <a:rPr lang="en-US" dirty="0"/>
              <a:t>D</a:t>
            </a:r>
            <a:r>
              <a:rPr lang="en-US" dirty="0" smtClean="0"/>
              <a:t>raft para 17 (non-recognition where a loan cannot be serviced) and para 19 (non-recognition where a borrower would not want to reduce its credit rating and increase its cost of capital by becoming too indebted – see e.g. </a:t>
            </a:r>
            <a:r>
              <a:rPr lang="en-US" i="1" dirty="0" smtClean="0"/>
              <a:t>Chevron Australia</a:t>
            </a:r>
            <a:r>
              <a:rPr lang="en-US" dirty="0" smtClean="0"/>
              <a:t> decision above)</a:t>
            </a:r>
          </a:p>
          <a:p>
            <a:r>
              <a:rPr lang="en-US" dirty="0" smtClean="0"/>
              <a:t>Borrowers also need to maintain an arm’s length minimum level of liquidity in the form of equity, cash or short term deposits (</a:t>
            </a:r>
            <a:r>
              <a:rPr lang="en-US" dirty="0" smtClean="0">
                <a:solidFill>
                  <a:schemeClr val="tx1"/>
                </a:solidFill>
              </a:rPr>
              <a:t>see the Swiss cash pooling decision below</a:t>
            </a:r>
            <a:r>
              <a:rPr lang="en-US" dirty="0" smtClean="0"/>
              <a:t>, and HMRC “headroom” “could/would” borrow approach) </a:t>
            </a:r>
          </a:p>
          <a:p>
            <a:r>
              <a:rPr lang="en-US" dirty="0" smtClean="0"/>
              <a:t>There is also the (non arm’s length) ATAD interest restriction</a:t>
            </a:r>
          </a:p>
          <a:p>
            <a:r>
              <a:rPr lang="en-US" dirty="0"/>
              <a:t>For real estate loans</a:t>
            </a:r>
            <a:r>
              <a:rPr lang="en-US" dirty="0" smtClean="0"/>
              <a:t>, maximum quantum is </a:t>
            </a:r>
            <a:r>
              <a:rPr lang="en-US" dirty="0"/>
              <a:t>considered in two ways:</a:t>
            </a:r>
          </a:p>
          <a:p>
            <a:pPr lvl="1"/>
            <a:r>
              <a:rPr lang="en-US" dirty="0"/>
              <a:t>Minimum interest cover for similar loans</a:t>
            </a:r>
          </a:p>
          <a:p>
            <a:pPr lvl="1"/>
            <a:r>
              <a:rPr lang="en-US" dirty="0"/>
              <a:t>Maximum loan to value (LTV) for similar loans</a:t>
            </a:r>
          </a:p>
          <a:p>
            <a:endParaRPr lang="fr-LU" dirty="0"/>
          </a:p>
        </p:txBody>
      </p:sp>
    </p:spTree>
    <p:extLst>
      <p:ext uri="{BB962C8B-B14F-4D97-AF65-F5344CB8AC3E}">
        <p14:creationId xmlns:p14="http://schemas.microsoft.com/office/powerpoint/2010/main" val="2167788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Loans - guidance</a:t>
            </a:r>
            <a:endParaRPr lang="fr-LU" b="0" dirty="0"/>
          </a:p>
        </p:txBody>
      </p:sp>
      <p:sp>
        <p:nvSpPr>
          <p:cNvPr id="3" name="Content Placeholder 2"/>
          <p:cNvSpPr>
            <a:spLocks noGrp="1"/>
          </p:cNvSpPr>
          <p:nvPr>
            <p:ph idx="1"/>
          </p:nvPr>
        </p:nvSpPr>
        <p:spPr/>
        <p:txBody>
          <a:bodyPr/>
          <a:lstStyle/>
          <a:p>
            <a:r>
              <a:rPr lang="en-US" dirty="0" smtClean="0"/>
              <a:t>OECD financial transactions Discussion Draft:</a:t>
            </a:r>
          </a:p>
          <a:p>
            <a:pPr lvl="1"/>
            <a:r>
              <a:rPr lang="en-US" dirty="0"/>
              <a:t>Borrowing capacity and what should be treated as debt rather than </a:t>
            </a:r>
            <a:r>
              <a:rPr lang="en-US" dirty="0" smtClean="0"/>
              <a:t>equity</a:t>
            </a:r>
            <a:endParaRPr lang="en-US" dirty="0"/>
          </a:p>
          <a:p>
            <a:pPr lvl="1"/>
            <a:r>
              <a:rPr lang="en-US" dirty="0"/>
              <a:t>Determining creditworthiness and standalone interest rates</a:t>
            </a:r>
          </a:p>
          <a:p>
            <a:pPr lvl="1"/>
            <a:r>
              <a:rPr lang="en-US" dirty="0"/>
              <a:t>Adjustments for </a:t>
            </a:r>
            <a:r>
              <a:rPr lang="en-US" dirty="0" smtClean="0"/>
              <a:t>implicit </a:t>
            </a:r>
            <a:r>
              <a:rPr lang="en-US" dirty="0"/>
              <a:t>group </a:t>
            </a:r>
            <a:r>
              <a:rPr lang="en-US" dirty="0" smtClean="0"/>
              <a:t>support</a:t>
            </a:r>
          </a:p>
          <a:p>
            <a:pPr lvl="1"/>
            <a:r>
              <a:rPr lang="en-US" dirty="0" smtClean="0"/>
              <a:t>Publication imminent – on which side of fence will it come down on the key questions?</a:t>
            </a:r>
            <a:endParaRPr lang="en-US" dirty="0"/>
          </a:p>
          <a:p>
            <a:endParaRPr lang="fr-LU" dirty="0"/>
          </a:p>
        </p:txBody>
      </p:sp>
    </p:spTree>
    <p:extLst>
      <p:ext uri="{BB962C8B-B14F-4D97-AF65-F5344CB8AC3E}">
        <p14:creationId xmlns:p14="http://schemas.microsoft.com/office/powerpoint/2010/main" val="260001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Cash pooling cases</a:t>
            </a:r>
            <a:endParaRPr lang="fr-LU" b="0" dirty="0"/>
          </a:p>
        </p:txBody>
      </p:sp>
      <p:sp>
        <p:nvSpPr>
          <p:cNvPr id="3" name="Content Placeholder 2"/>
          <p:cNvSpPr>
            <a:spLocks noGrp="1"/>
          </p:cNvSpPr>
          <p:nvPr>
            <p:ph idx="1"/>
          </p:nvPr>
        </p:nvSpPr>
        <p:spPr/>
        <p:txBody>
          <a:bodyPr/>
          <a:lstStyle/>
          <a:p>
            <a:r>
              <a:rPr lang="en-US" dirty="0" smtClean="0"/>
              <a:t>Anon</a:t>
            </a:r>
            <a:r>
              <a:rPr lang="en-US" dirty="0"/>
              <a:t>, Zurich Administrative Court, January 2019 - rejected the imputation of </a:t>
            </a:r>
            <a:r>
              <a:rPr lang="en-US" dirty="0" smtClean="0"/>
              <a:t>higher term </a:t>
            </a:r>
            <a:r>
              <a:rPr lang="en-US" dirty="0"/>
              <a:t>loan interest on the whole of a persistent cash pool credit balance on the grounds that a certain persistent balance would be needed in order to maintain </a:t>
            </a:r>
            <a:r>
              <a:rPr lang="en-US" u="sng" dirty="0" smtClean="0"/>
              <a:t>liquidity</a:t>
            </a:r>
          </a:p>
          <a:p>
            <a:r>
              <a:rPr lang="en-US" dirty="0" smtClean="0"/>
              <a:t>Bombardier Transportation, Danish Administration Court, 2014:</a:t>
            </a:r>
          </a:p>
          <a:p>
            <a:pPr lvl="1"/>
            <a:r>
              <a:rPr lang="en-US" dirty="0"/>
              <a:t>Daily physical transfer of surplus cash to cash pool administrator</a:t>
            </a:r>
          </a:p>
          <a:p>
            <a:pPr lvl="1"/>
            <a:r>
              <a:rPr lang="en-US" dirty="0"/>
              <a:t>Daily overnight bank rate minus 0.5% on credit balances and plus 1.15% on debit balances</a:t>
            </a:r>
          </a:p>
          <a:p>
            <a:pPr lvl="1"/>
            <a:r>
              <a:rPr lang="en-US" dirty="0"/>
              <a:t>Danish subsidiary usually in credit and had deposits </a:t>
            </a:r>
          </a:p>
          <a:p>
            <a:pPr lvl="1"/>
            <a:r>
              <a:rPr lang="en-US" dirty="0"/>
              <a:t>Decision of tribunal: </a:t>
            </a:r>
          </a:p>
          <a:p>
            <a:pPr lvl="2"/>
            <a:r>
              <a:rPr lang="en-US" dirty="0"/>
              <a:t>a </a:t>
            </a:r>
            <a:r>
              <a:rPr lang="en-US" u="sng" dirty="0"/>
              <a:t>single rate </a:t>
            </a:r>
            <a:r>
              <a:rPr lang="en-US" dirty="0"/>
              <a:t>of 1.15% on credit and debit net </a:t>
            </a:r>
            <a:r>
              <a:rPr lang="en-US" dirty="0" smtClean="0"/>
              <a:t>balances because Danish participant effectively lending to cash pool header (and both assumed to have the parent’s credit rating)</a:t>
            </a:r>
            <a:endParaRPr lang="en-US" dirty="0"/>
          </a:p>
          <a:p>
            <a:pPr lvl="2"/>
            <a:r>
              <a:rPr lang="en-US" dirty="0"/>
              <a:t>plus a service fee for the cash pool administrator of 0.25% of gross balances </a:t>
            </a:r>
          </a:p>
          <a:p>
            <a:endParaRPr lang="en-US" dirty="0"/>
          </a:p>
          <a:p>
            <a:endParaRPr lang="fr-LU" dirty="0"/>
          </a:p>
        </p:txBody>
      </p:sp>
    </p:spTree>
    <p:extLst>
      <p:ext uri="{BB962C8B-B14F-4D97-AF65-F5344CB8AC3E}">
        <p14:creationId xmlns:p14="http://schemas.microsoft.com/office/powerpoint/2010/main" val="162610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18" y="940437"/>
            <a:ext cx="8367713" cy="906463"/>
          </a:xfrm>
        </p:spPr>
        <p:txBody>
          <a:bodyPr/>
          <a:lstStyle/>
          <a:p>
            <a:r>
              <a:rPr lang="en-US" b="0" dirty="0"/>
              <a:t>Cash pooling </a:t>
            </a:r>
            <a:r>
              <a:rPr lang="en-US" b="0" dirty="0" smtClean="0"/>
              <a:t>cases</a:t>
            </a:r>
            <a:endParaRPr lang="en-GB" b="0" dirty="0"/>
          </a:p>
        </p:txBody>
      </p:sp>
      <p:sp>
        <p:nvSpPr>
          <p:cNvPr id="3" name="Content Placeholder 2"/>
          <p:cNvSpPr>
            <a:spLocks noGrp="1"/>
          </p:cNvSpPr>
          <p:nvPr>
            <p:ph sz="quarter" idx="1"/>
          </p:nvPr>
        </p:nvSpPr>
        <p:spPr>
          <a:xfrm>
            <a:off x="501943" y="1813640"/>
            <a:ext cx="8158162" cy="4351338"/>
          </a:xfrm>
        </p:spPr>
        <p:txBody>
          <a:bodyPr/>
          <a:lstStyle/>
          <a:p>
            <a:pPr marL="285750" indent="-285750">
              <a:buClr>
                <a:schemeClr val="tx2"/>
              </a:buClr>
              <a:buFont typeface="Arial" panose="020B0604020202020204" pitchFamily="34" charset="0"/>
              <a:buChar char="■"/>
            </a:pPr>
            <a:r>
              <a:rPr lang="en-US" sz="1800" dirty="0">
                <a:solidFill>
                  <a:schemeClr val="accent6"/>
                </a:solidFill>
              </a:rPr>
              <a:t>Anon, Arbitration Tribunal, Portugal, 2013:</a:t>
            </a:r>
          </a:p>
          <a:p>
            <a:pPr marL="742950" lvl="1" indent="-285750">
              <a:buClr>
                <a:schemeClr val="tx2"/>
              </a:buClr>
              <a:buFont typeface="Arial" panose="020B0604020202020204" pitchFamily="34" charset="0"/>
              <a:buChar char="□"/>
            </a:pPr>
            <a:r>
              <a:rPr lang="en-US" sz="1600" dirty="0"/>
              <a:t>Portuguese participant had persistent credit balance in the cash pool</a:t>
            </a:r>
          </a:p>
          <a:p>
            <a:pPr marL="742950" lvl="1" indent="-285750">
              <a:buClr>
                <a:schemeClr val="tx2"/>
              </a:buClr>
              <a:buFont typeface="Arial" panose="020B0604020202020204" pitchFamily="34" charset="0"/>
              <a:buChar char="□"/>
            </a:pPr>
            <a:r>
              <a:rPr lang="en-US" sz="1600" dirty="0"/>
              <a:t>Decision that cash pool savings should have been allocated on basis of </a:t>
            </a:r>
            <a:r>
              <a:rPr lang="en-US" sz="1600" u="sng" dirty="0"/>
              <a:t>relative credit balances</a:t>
            </a:r>
          </a:p>
          <a:p>
            <a:pPr marL="285750" indent="-285750">
              <a:buClr>
                <a:schemeClr val="tx2"/>
              </a:buClr>
              <a:buFont typeface="Arial" panose="020B0604020202020204" pitchFamily="34" charset="0"/>
              <a:buChar char="■"/>
            </a:pPr>
            <a:r>
              <a:rPr lang="en-US" sz="1800" dirty="0">
                <a:solidFill>
                  <a:schemeClr val="accent6"/>
                </a:solidFill>
              </a:rPr>
              <a:t>ConocoPhillips, Norway, 2010:</a:t>
            </a:r>
          </a:p>
          <a:p>
            <a:pPr marL="742950" lvl="1" indent="-285750">
              <a:buClr>
                <a:schemeClr val="tx2"/>
              </a:buClr>
              <a:buFont typeface="Arial" panose="020B0604020202020204" pitchFamily="34" charset="0"/>
              <a:buChar char="□"/>
            </a:pPr>
            <a:r>
              <a:rPr lang="en-US" sz="1600" dirty="0"/>
              <a:t>Decision – Libid-25bps on credit balances and Libid+25bps on debit balances held to be arm’s length</a:t>
            </a:r>
          </a:p>
          <a:p>
            <a:pPr marL="742950" lvl="1" indent="-285750">
              <a:buClr>
                <a:schemeClr val="tx2"/>
              </a:buClr>
              <a:buFont typeface="Arial" panose="020B0604020202020204" pitchFamily="34" charset="0"/>
              <a:buChar char="□"/>
            </a:pPr>
            <a:r>
              <a:rPr lang="en-US" sz="1600" dirty="0"/>
              <a:t>However, persistent credit balances of the Norwegian participants would allow them to </a:t>
            </a:r>
            <a:r>
              <a:rPr lang="en-US" sz="1600" u="sng" dirty="0"/>
              <a:t>bargain</a:t>
            </a:r>
            <a:r>
              <a:rPr lang="en-US" sz="1600" dirty="0"/>
              <a:t> for a large share of the savings from cash pooling</a:t>
            </a:r>
          </a:p>
          <a:p>
            <a:pPr marL="742950" lvl="1" indent="-285750">
              <a:buClr>
                <a:schemeClr val="tx2"/>
              </a:buClr>
              <a:buFont typeface="Arial" panose="020B0604020202020204" pitchFamily="34" charset="0"/>
              <a:buChar char="□"/>
            </a:pPr>
            <a:r>
              <a:rPr lang="en-US" sz="1600" dirty="0"/>
              <a:t>This share best expressed as a 50bps increase in their credit balance interest rates (i.e. a single rate as in </a:t>
            </a:r>
            <a:r>
              <a:rPr lang="en-US" sz="1600" i="1" dirty="0"/>
              <a:t>Bombardier</a:t>
            </a:r>
            <a:r>
              <a:rPr lang="en-US" sz="1600" dirty="0"/>
              <a:t> but for different reasons)</a:t>
            </a:r>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a:normAutofit fontScale="92500" lnSpcReduction="10000"/>
          </a:bodyPr>
          <a:lstStyle/>
          <a:p>
            <a:pPr>
              <a:defRPr/>
            </a:pPr>
            <a:fld id="{59B3FAFC-162C-447C-BC2C-2F8011641293}" type="slidenum">
              <a:rPr lang="en-GB" altLang="en-US" smtClean="0">
                <a:solidFill>
                  <a:schemeClr val="bg1"/>
                </a:solidFill>
              </a:rPr>
              <a:pPr>
                <a:defRPr/>
              </a:pPr>
              <a:t>14</a:t>
            </a:fld>
            <a:endParaRPr lang="en-GB" altLang="en-US" dirty="0">
              <a:solidFill>
                <a:schemeClr val="bg1"/>
              </a:solidFill>
            </a:endParaRPr>
          </a:p>
        </p:txBody>
      </p:sp>
    </p:spTree>
    <p:extLst>
      <p:ext uri="{BB962C8B-B14F-4D97-AF65-F5344CB8AC3E}">
        <p14:creationId xmlns:p14="http://schemas.microsoft.com/office/powerpoint/2010/main" val="1392218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Cash pooling guidance</a:t>
            </a:r>
            <a:endParaRPr lang="fr-LU" b="0" dirty="0"/>
          </a:p>
        </p:txBody>
      </p:sp>
      <p:sp>
        <p:nvSpPr>
          <p:cNvPr id="3" name="Content Placeholder 2"/>
          <p:cNvSpPr>
            <a:spLocks noGrp="1"/>
          </p:cNvSpPr>
          <p:nvPr>
            <p:ph idx="1"/>
          </p:nvPr>
        </p:nvSpPr>
        <p:spPr/>
        <p:txBody>
          <a:bodyPr/>
          <a:lstStyle/>
          <a:p>
            <a:r>
              <a:rPr lang="en-US" dirty="0" smtClean="0"/>
              <a:t>Can be viewed as </a:t>
            </a:r>
            <a:r>
              <a:rPr lang="en-US" dirty="0" err="1" smtClean="0"/>
              <a:t>centralised</a:t>
            </a:r>
            <a:r>
              <a:rPr lang="en-US" dirty="0" smtClean="0"/>
              <a:t> (and hence cheaper) procurement of short term external finance, and a way of reducing the quantum of that finance</a:t>
            </a:r>
          </a:p>
          <a:p>
            <a:r>
              <a:rPr lang="en-US" dirty="0" smtClean="0"/>
              <a:t>Therefore covered by existing OECD TP Guidelines on generic </a:t>
            </a:r>
            <a:r>
              <a:rPr lang="en-US" dirty="0" err="1" smtClean="0"/>
              <a:t>centralised</a:t>
            </a:r>
            <a:r>
              <a:rPr lang="en-US" dirty="0" smtClean="0"/>
              <a:t> procurement – allocation of savings between procurement company and operating companies depends on allocation of risks and any intangible assets brought to bear</a:t>
            </a:r>
          </a:p>
          <a:p>
            <a:r>
              <a:rPr lang="en-US" dirty="0"/>
              <a:t>Detailed </a:t>
            </a:r>
            <a:r>
              <a:rPr lang="en-US" dirty="0" smtClean="0"/>
              <a:t>February 2017 HMRC guidance on cash pooling</a:t>
            </a:r>
          </a:p>
          <a:p>
            <a:r>
              <a:rPr lang="en-US" dirty="0"/>
              <a:t>OECD </a:t>
            </a:r>
            <a:r>
              <a:rPr lang="en-US" dirty="0" smtClean="0"/>
              <a:t>discussion draft </a:t>
            </a:r>
            <a:r>
              <a:rPr lang="en-US" dirty="0"/>
              <a:t>on financial transactions:</a:t>
            </a:r>
          </a:p>
          <a:p>
            <a:pPr lvl="1"/>
            <a:r>
              <a:rPr lang="en-US" dirty="0" smtClean="0"/>
              <a:t>Different </a:t>
            </a:r>
            <a:r>
              <a:rPr lang="en-US" dirty="0"/>
              <a:t>types of reward for different types of cash pool leader (e.g. cost plus or a share of the interest savings)</a:t>
            </a:r>
          </a:p>
          <a:p>
            <a:pPr lvl="1"/>
            <a:r>
              <a:rPr lang="en-US" dirty="0"/>
              <a:t>Sharing the benefits of cash pooling among the participants</a:t>
            </a:r>
          </a:p>
          <a:p>
            <a:pPr lvl="1"/>
            <a:r>
              <a:rPr lang="en-US" dirty="0" smtClean="0"/>
              <a:t>See publication of final version imminently</a:t>
            </a:r>
            <a:endParaRPr lang="fr-LU" dirty="0"/>
          </a:p>
        </p:txBody>
      </p:sp>
    </p:spTree>
    <p:extLst>
      <p:ext uri="{BB962C8B-B14F-4D97-AF65-F5344CB8AC3E}">
        <p14:creationId xmlns:p14="http://schemas.microsoft.com/office/powerpoint/2010/main" val="3336065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Financial intermediation</a:t>
            </a:r>
            <a:endParaRPr lang="fr-LU" b="0" dirty="0"/>
          </a:p>
        </p:txBody>
      </p:sp>
      <p:sp>
        <p:nvSpPr>
          <p:cNvPr id="3" name="Content Placeholder 2"/>
          <p:cNvSpPr>
            <a:spLocks noGrp="1"/>
          </p:cNvSpPr>
          <p:nvPr>
            <p:ph idx="1"/>
          </p:nvPr>
        </p:nvSpPr>
        <p:spPr/>
        <p:txBody>
          <a:bodyPr/>
          <a:lstStyle/>
          <a:p>
            <a:r>
              <a:rPr lang="en-US" dirty="0" smtClean="0"/>
              <a:t>Finance that passes through an intermediate group company (“back to back” or different form/not linked to specific financing needs)</a:t>
            </a:r>
          </a:p>
          <a:p>
            <a:r>
              <a:rPr lang="en-US" dirty="0" smtClean="0"/>
              <a:t>EU Luxembourg </a:t>
            </a:r>
            <a:r>
              <a:rPr lang="en-US" i="1" dirty="0" smtClean="0"/>
              <a:t>Huhtamak</a:t>
            </a:r>
            <a:r>
              <a:rPr lang="en-US" dirty="0" smtClean="0"/>
              <a:t>i </a:t>
            </a:r>
            <a:r>
              <a:rPr lang="en-US" dirty="0"/>
              <a:t>state aid challenge, March </a:t>
            </a:r>
            <a:r>
              <a:rPr lang="en-US" dirty="0" smtClean="0"/>
              <a:t>2019:</a:t>
            </a:r>
          </a:p>
          <a:p>
            <a:pPr lvl="1"/>
            <a:r>
              <a:rPr lang="en-US" dirty="0" smtClean="0"/>
              <a:t>Notional </a:t>
            </a:r>
            <a:r>
              <a:rPr lang="en-US" dirty="0"/>
              <a:t>interest deduction where an interest-free loan was used to make an interest-bearing loan – challenge to taxation of an arm’s length spread – see also </a:t>
            </a:r>
            <a:r>
              <a:rPr lang="en-US" dirty="0" smtClean="0"/>
              <a:t>EU Belgian </a:t>
            </a:r>
            <a:r>
              <a:rPr lang="en-US" dirty="0"/>
              <a:t>excess profits </a:t>
            </a:r>
            <a:r>
              <a:rPr lang="en-US" dirty="0" smtClean="0"/>
              <a:t>state aid decision</a:t>
            </a:r>
          </a:p>
          <a:p>
            <a:pPr lvl="1"/>
            <a:r>
              <a:rPr lang="en-US" dirty="0" smtClean="0"/>
              <a:t>Consistent with </a:t>
            </a:r>
            <a:r>
              <a:rPr lang="en-US" i="1" dirty="0" smtClean="0"/>
              <a:t>Exxon Norway </a:t>
            </a:r>
            <a:r>
              <a:rPr lang="en-US" dirty="0" smtClean="0"/>
              <a:t>loan decision mentioned earlier – creditworthiness of borrower more important than lender’s cost of funds</a:t>
            </a:r>
            <a:endParaRPr lang="en-US" dirty="0"/>
          </a:p>
          <a:p>
            <a:endParaRPr lang="fr-LU" dirty="0"/>
          </a:p>
        </p:txBody>
      </p:sp>
    </p:spTree>
    <p:extLst>
      <p:ext uri="{BB962C8B-B14F-4D97-AF65-F5344CB8AC3E}">
        <p14:creationId xmlns:p14="http://schemas.microsoft.com/office/powerpoint/2010/main" val="277669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The in-house bank</a:t>
            </a:r>
            <a:endParaRPr lang="fr-LU" b="0" dirty="0"/>
          </a:p>
        </p:txBody>
      </p:sp>
      <p:sp>
        <p:nvSpPr>
          <p:cNvPr id="3" name="Content Placeholder 2"/>
          <p:cNvSpPr>
            <a:spLocks noGrp="1"/>
          </p:cNvSpPr>
          <p:nvPr>
            <p:ph idx="1"/>
          </p:nvPr>
        </p:nvSpPr>
        <p:spPr/>
        <p:txBody>
          <a:bodyPr/>
          <a:lstStyle/>
          <a:p>
            <a:r>
              <a:rPr lang="en-US" dirty="0" smtClean="0"/>
              <a:t>Provides overdrafts and takes short term deposits</a:t>
            </a:r>
          </a:p>
          <a:p>
            <a:r>
              <a:rPr lang="en-US" dirty="0" smtClean="0"/>
              <a:t>The cost of liquidity is a key factor in setting the interest rates</a:t>
            </a:r>
          </a:p>
          <a:p>
            <a:r>
              <a:rPr lang="en-US" dirty="0" smtClean="0"/>
              <a:t>Otherwise the mechanics should be the same as for longer term loans and deposits (see last slide of this presentation)</a:t>
            </a:r>
            <a:endParaRPr lang="fr-LU" dirty="0"/>
          </a:p>
        </p:txBody>
      </p:sp>
    </p:spTree>
    <p:extLst>
      <p:ext uri="{BB962C8B-B14F-4D97-AF65-F5344CB8AC3E}">
        <p14:creationId xmlns:p14="http://schemas.microsoft.com/office/powerpoint/2010/main" val="247385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Financial guarantees</a:t>
            </a:r>
            <a:endParaRPr lang="fr-LU" b="0" dirty="0"/>
          </a:p>
        </p:txBody>
      </p:sp>
      <p:sp>
        <p:nvSpPr>
          <p:cNvPr id="3" name="Content Placeholder 2"/>
          <p:cNvSpPr>
            <a:spLocks noGrp="1"/>
          </p:cNvSpPr>
          <p:nvPr>
            <p:ph idx="1"/>
          </p:nvPr>
        </p:nvSpPr>
        <p:spPr/>
        <p:txBody>
          <a:bodyPr/>
          <a:lstStyle/>
          <a:p>
            <a:r>
              <a:rPr lang="en-US" dirty="0"/>
              <a:t>OECD’s financial transactions TP discussion draft raises many questions on this </a:t>
            </a:r>
            <a:r>
              <a:rPr lang="en-US" dirty="0" smtClean="0"/>
              <a:t>topic</a:t>
            </a:r>
          </a:p>
          <a:p>
            <a:pPr lvl="1"/>
            <a:r>
              <a:rPr lang="en-US" dirty="0"/>
              <a:t>E.g. whether parental guarantees that increase a subsidiary’s borrowing capacity should be treated as facilitating a loan to the parent, followed by an equity injection into the subsidiary</a:t>
            </a:r>
            <a:endParaRPr lang="fr-LU" dirty="0"/>
          </a:p>
          <a:p>
            <a:r>
              <a:rPr lang="en-US" dirty="0" smtClean="0"/>
              <a:t>See following cases, especially </a:t>
            </a:r>
            <a:r>
              <a:rPr lang="en-US" i="1" dirty="0" smtClean="0"/>
              <a:t>GE Capital Canada</a:t>
            </a:r>
          </a:p>
        </p:txBody>
      </p:sp>
    </p:spTree>
    <p:extLst>
      <p:ext uri="{BB962C8B-B14F-4D97-AF65-F5344CB8AC3E}">
        <p14:creationId xmlns:p14="http://schemas.microsoft.com/office/powerpoint/2010/main" val="338748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10" y="889894"/>
            <a:ext cx="8158162" cy="752475"/>
          </a:xfrm>
        </p:spPr>
        <p:txBody>
          <a:bodyPr/>
          <a:lstStyle/>
          <a:p>
            <a:r>
              <a:rPr lang="de-DE" b="0" dirty="0" smtClean="0"/>
              <a:t>Hornbach-Baumarkt AG, European Court of Justice, 31 May 2018</a:t>
            </a:r>
            <a:endParaRPr lang="fr-LU" b="0" dirty="0"/>
          </a:p>
        </p:txBody>
      </p:sp>
      <p:sp>
        <p:nvSpPr>
          <p:cNvPr id="5" name="TextBox 4"/>
          <p:cNvSpPr txBox="1"/>
          <p:nvPr/>
        </p:nvSpPr>
        <p:spPr>
          <a:xfrm>
            <a:off x="1544715" y="1642368"/>
            <a:ext cx="2139518" cy="584775"/>
          </a:xfrm>
          <a:prstGeom prst="rect">
            <a:avLst/>
          </a:prstGeom>
          <a:solidFill>
            <a:schemeClr val="tx2">
              <a:lumMod val="40000"/>
              <a:lumOff val="60000"/>
            </a:schemeClr>
          </a:solidFill>
          <a:ln>
            <a:solidFill>
              <a:schemeClr val="tx2"/>
            </a:solidFill>
          </a:ln>
        </p:spPr>
        <p:txBody>
          <a:bodyPr wrap="square" rtlCol="0">
            <a:spAutoFit/>
          </a:bodyPr>
          <a:lstStyle/>
          <a:p>
            <a:r>
              <a:rPr lang="de-DE" sz="1600" dirty="0" smtClean="0"/>
              <a:t>Hornbach-Baumarkt AG (Germany)</a:t>
            </a:r>
            <a:endParaRPr lang="de-DE" dirty="0" smtClean="0"/>
          </a:p>
        </p:txBody>
      </p:sp>
      <p:sp>
        <p:nvSpPr>
          <p:cNvPr id="6" name="TextBox 5"/>
          <p:cNvSpPr txBox="1"/>
          <p:nvPr/>
        </p:nvSpPr>
        <p:spPr>
          <a:xfrm>
            <a:off x="294443" y="2895600"/>
            <a:ext cx="2139518" cy="830997"/>
          </a:xfrm>
          <a:prstGeom prst="rect">
            <a:avLst/>
          </a:prstGeom>
          <a:solidFill>
            <a:schemeClr val="tx2">
              <a:lumMod val="40000"/>
              <a:lumOff val="60000"/>
            </a:schemeClr>
          </a:solidFill>
          <a:ln>
            <a:solidFill>
              <a:schemeClr val="tx2"/>
            </a:solidFill>
          </a:ln>
        </p:spPr>
        <p:txBody>
          <a:bodyPr wrap="square" rtlCol="0">
            <a:spAutoFit/>
          </a:bodyPr>
          <a:lstStyle/>
          <a:p>
            <a:r>
              <a:rPr lang="de-DE" sz="1600" dirty="0" smtClean="0"/>
              <a:t>Hornbach Real Estate Groningen BV (</a:t>
            </a:r>
            <a:r>
              <a:rPr lang="de-DE" sz="1600" dirty="0" err="1" smtClean="0"/>
              <a:t>Netherlands</a:t>
            </a:r>
            <a:r>
              <a:rPr lang="de-DE" sz="1600" dirty="0" smtClean="0"/>
              <a:t>)</a:t>
            </a:r>
            <a:endParaRPr lang="de-DE" dirty="0" smtClean="0"/>
          </a:p>
        </p:txBody>
      </p:sp>
      <p:sp>
        <p:nvSpPr>
          <p:cNvPr id="7" name="TextBox 6"/>
          <p:cNvSpPr txBox="1"/>
          <p:nvPr/>
        </p:nvSpPr>
        <p:spPr>
          <a:xfrm>
            <a:off x="2976979" y="2895600"/>
            <a:ext cx="2139518" cy="830997"/>
          </a:xfrm>
          <a:prstGeom prst="rect">
            <a:avLst/>
          </a:prstGeom>
          <a:solidFill>
            <a:schemeClr val="tx2">
              <a:lumMod val="40000"/>
              <a:lumOff val="60000"/>
            </a:schemeClr>
          </a:solidFill>
          <a:ln>
            <a:solidFill>
              <a:schemeClr val="tx2"/>
            </a:solidFill>
          </a:ln>
        </p:spPr>
        <p:txBody>
          <a:bodyPr wrap="square" rtlCol="0">
            <a:spAutoFit/>
          </a:bodyPr>
          <a:lstStyle/>
          <a:p>
            <a:r>
              <a:rPr lang="de-DE" sz="1600" dirty="0" smtClean="0"/>
              <a:t>Hornbach Real Estate </a:t>
            </a:r>
            <a:r>
              <a:rPr lang="de-DE" sz="1600" dirty="0" err="1" smtClean="0"/>
              <a:t>Wateringen</a:t>
            </a:r>
            <a:r>
              <a:rPr lang="de-DE" sz="1600" dirty="0" smtClean="0"/>
              <a:t> BV (</a:t>
            </a:r>
            <a:r>
              <a:rPr lang="de-DE" sz="1600" dirty="0" err="1" smtClean="0"/>
              <a:t>Netherlands</a:t>
            </a:r>
            <a:r>
              <a:rPr lang="de-DE" sz="1600" dirty="0" smtClean="0"/>
              <a:t>)</a:t>
            </a:r>
            <a:endParaRPr lang="de-DE" dirty="0" smtClean="0"/>
          </a:p>
        </p:txBody>
      </p:sp>
      <p:sp>
        <p:nvSpPr>
          <p:cNvPr id="8" name="TextBox 7"/>
          <p:cNvSpPr txBox="1"/>
          <p:nvPr/>
        </p:nvSpPr>
        <p:spPr>
          <a:xfrm>
            <a:off x="6652335" y="3141821"/>
            <a:ext cx="2139518" cy="338554"/>
          </a:xfrm>
          <a:prstGeom prst="rect">
            <a:avLst/>
          </a:prstGeom>
          <a:solidFill>
            <a:schemeClr val="tx2">
              <a:lumMod val="40000"/>
              <a:lumOff val="60000"/>
            </a:schemeClr>
          </a:solidFill>
          <a:ln>
            <a:solidFill>
              <a:schemeClr val="tx2"/>
            </a:solidFill>
          </a:ln>
        </p:spPr>
        <p:txBody>
          <a:bodyPr wrap="square" rtlCol="0">
            <a:spAutoFit/>
          </a:bodyPr>
          <a:lstStyle/>
          <a:p>
            <a:r>
              <a:rPr lang="de-DE" sz="1600" dirty="0" smtClean="0"/>
              <a:t>Bank</a:t>
            </a:r>
            <a:endParaRPr lang="de-DE" dirty="0" smtClean="0"/>
          </a:p>
        </p:txBody>
      </p:sp>
      <p:cxnSp>
        <p:nvCxnSpPr>
          <p:cNvPr id="10" name="Straight Arrow Connector 9"/>
          <p:cNvCxnSpPr>
            <a:stCxn id="5" idx="3"/>
          </p:cNvCxnSpPr>
          <p:nvPr/>
        </p:nvCxnSpPr>
        <p:spPr>
          <a:xfrm>
            <a:off x="3684233" y="1934756"/>
            <a:ext cx="4037861" cy="1207065"/>
          </a:xfrm>
          <a:prstGeom prst="straightConnector1">
            <a:avLst/>
          </a:prstGeom>
          <a:ln>
            <a:solidFill>
              <a:schemeClr val="tx2"/>
            </a:solidFill>
            <a:headEnd type="none"/>
            <a:tailEnd type="triangle"/>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1364202" y="2597601"/>
            <a:ext cx="2586361"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endCxn id="6" idx="0"/>
          </p:cNvCxnSpPr>
          <p:nvPr/>
        </p:nvCxnSpPr>
        <p:spPr>
          <a:xfrm>
            <a:off x="1364202" y="2597601"/>
            <a:ext cx="0" cy="297999"/>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3950563" y="2597601"/>
            <a:ext cx="0" cy="297999"/>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29" name="Curved Connector 28"/>
          <p:cNvCxnSpPr>
            <a:stCxn id="8" idx="2"/>
            <a:endCxn id="7" idx="2"/>
          </p:cNvCxnSpPr>
          <p:nvPr/>
        </p:nvCxnSpPr>
        <p:spPr>
          <a:xfrm rot="5400000">
            <a:off x="5761305" y="1765808"/>
            <a:ext cx="246222" cy="3675356"/>
          </a:xfrm>
          <a:prstGeom prst="curvedConnector3">
            <a:avLst>
              <a:gd name="adj1" fmla="val 192843"/>
            </a:avLst>
          </a:prstGeom>
          <a:ln>
            <a:solidFill>
              <a:schemeClr val="tx2"/>
            </a:solidFill>
            <a:headEnd type="none"/>
            <a:tailEnd type="triangle"/>
          </a:ln>
        </p:spPr>
        <p:style>
          <a:lnRef idx="1">
            <a:schemeClr val="accent6"/>
          </a:lnRef>
          <a:fillRef idx="0">
            <a:schemeClr val="accent6"/>
          </a:fillRef>
          <a:effectRef idx="0">
            <a:schemeClr val="accent6"/>
          </a:effectRef>
          <a:fontRef idx="minor">
            <a:schemeClr val="tx1"/>
          </a:fontRef>
        </p:style>
      </p:cxnSp>
      <p:cxnSp>
        <p:nvCxnSpPr>
          <p:cNvPr id="35" name="Curved Connector 34"/>
          <p:cNvCxnSpPr>
            <a:endCxn id="6" idx="2"/>
          </p:cNvCxnSpPr>
          <p:nvPr/>
        </p:nvCxnSpPr>
        <p:spPr>
          <a:xfrm rot="10800000" flipV="1">
            <a:off x="1364203" y="3480375"/>
            <a:ext cx="6474781" cy="246222"/>
          </a:xfrm>
          <a:prstGeom prst="curvedConnector4">
            <a:avLst>
              <a:gd name="adj1" fmla="val -2960"/>
              <a:gd name="adj2" fmla="val 272166"/>
            </a:avLst>
          </a:prstGeom>
          <a:ln>
            <a:solidFill>
              <a:schemeClr val="tx2"/>
            </a:solidFill>
            <a:headEnd type="none"/>
            <a:tailEnd type="triangle"/>
          </a:ln>
        </p:spPr>
        <p:style>
          <a:lnRef idx="1">
            <a:schemeClr val="accent6"/>
          </a:lnRef>
          <a:fillRef idx="0">
            <a:schemeClr val="accent6"/>
          </a:fillRef>
          <a:effectRef idx="0">
            <a:schemeClr val="accent6"/>
          </a:effectRef>
          <a:fontRef idx="minor">
            <a:schemeClr val="tx1"/>
          </a:fontRef>
        </p:style>
      </p:cxnSp>
      <p:sp>
        <p:nvSpPr>
          <p:cNvPr id="43" name="TextBox 42"/>
          <p:cNvSpPr txBox="1"/>
          <p:nvPr/>
        </p:nvSpPr>
        <p:spPr>
          <a:xfrm>
            <a:off x="4188781" y="3875393"/>
            <a:ext cx="825623" cy="307777"/>
          </a:xfrm>
          <a:prstGeom prst="rect">
            <a:avLst/>
          </a:prstGeom>
          <a:noFill/>
          <a:ln>
            <a:noFill/>
          </a:ln>
        </p:spPr>
        <p:txBody>
          <a:bodyPr wrap="square" rtlCol="0">
            <a:spAutoFit/>
          </a:bodyPr>
          <a:lstStyle/>
          <a:p>
            <a:r>
              <a:rPr lang="de-DE" sz="1400" dirty="0" err="1" smtClean="0"/>
              <a:t>Loans</a:t>
            </a:r>
            <a:endParaRPr lang="fr-LU" sz="2000" dirty="0"/>
          </a:p>
        </p:txBody>
      </p:sp>
      <p:sp>
        <p:nvSpPr>
          <p:cNvPr id="44" name="TextBox 43"/>
          <p:cNvSpPr txBox="1"/>
          <p:nvPr/>
        </p:nvSpPr>
        <p:spPr>
          <a:xfrm>
            <a:off x="559293" y="4625266"/>
            <a:ext cx="8232560" cy="1449628"/>
          </a:xfrm>
          <a:prstGeom prst="rect">
            <a:avLst/>
          </a:prstGeom>
          <a:noFill/>
          <a:ln>
            <a:noFill/>
          </a:ln>
        </p:spPr>
        <p:txBody>
          <a:bodyPr wrap="square" rtlCol="0">
            <a:spAutoFit/>
          </a:bodyPr>
          <a:lstStyle/>
          <a:p>
            <a:pPr marL="285750" indent="-285750" eaLnBrk="1" hangingPunct="1">
              <a:lnSpc>
                <a:spcPct val="90000"/>
              </a:lnSpc>
              <a:spcBef>
                <a:spcPts val="0"/>
              </a:spcBef>
              <a:buClr>
                <a:schemeClr val="tx2"/>
              </a:buClr>
              <a:buFont typeface="Arial" panose="020B0604020202020204" pitchFamily="34" charset="0"/>
              <a:buChar char="■"/>
            </a:pPr>
            <a:r>
              <a:rPr lang="en-GB" sz="1400" dirty="0">
                <a:solidFill>
                  <a:schemeClr val="accent6"/>
                </a:solidFill>
                <a:latin typeface="+mn-lt"/>
              </a:rPr>
              <a:t>Decision: Not charging for comfort letters may be appropriate if taxpayer has “economic reasons“ such as being the shareholder (but “economic reasons“ not clearly defined)</a:t>
            </a:r>
          </a:p>
          <a:p>
            <a:pPr marL="285750" indent="-285750" eaLnBrk="1" hangingPunct="1">
              <a:lnSpc>
                <a:spcPct val="90000"/>
              </a:lnSpc>
              <a:spcBef>
                <a:spcPts val="0"/>
              </a:spcBef>
              <a:buClr>
                <a:schemeClr val="tx2"/>
              </a:buClr>
              <a:buFont typeface="Arial" panose="020B0604020202020204" pitchFamily="34" charset="0"/>
              <a:buChar char="■"/>
            </a:pPr>
            <a:r>
              <a:rPr lang="en-GB" sz="1400" dirty="0">
                <a:solidFill>
                  <a:schemeClr val="accent6"/>
                </a:solidFill>
                <a:latin typeface="+mn-lt"/>
              </a:rPr>
              <a:t>New German Ministry of  Finance Circular  limits the application of the principle to restructuring / financial recovery measures (which may not be acceptable to the ECJ)</a:t>
            </a:r>
          </a:p>
          <a:p>
            <a:pPr marL="285750" indent="-285750" eaLnBrk="1" hangingPunct="1">
              <a:lnSpc>
                <a:spcPct val="90000"/>
              </a:lnSpc>
              <a:spcBef>
                <a:spcPts val="0"/>
              </a:spcBef>
              <a:buClr>
                <a:schemeClr val="tx2"/>
              </a:buClr>
              <a:buFont typeface="Arial" panose="020B0604020202020204" pitchFamily="34" charset="0"/>
              <a:buChar char="■"/>
            </a:pPr>
            <a:r>
              <a:rPr lang="en-GB" sz="1400" dirty="0">
                <a:solidFill>
                  <a:schemeClr val="accent6"/>
                </a:solidFill>
                <a:latin typeface="+mn-lt"/>
              </a:rPr>
              <a:t>ECJ referred the case back to the German local fiscal court to decide if “economic reasons“ were given appropriate consideration</a:t>
            </a:r>
          </a:p>
          <a:p>
            <a:pPr marL="285750" indent="-285750" eaLnBrk="1" hangingPunct="1">
              <a:lnSpc>
                <a:spcPct val="90000"/>
              </a:lnSpc>
              <a:spcBef>
                <a:spcPts val="0"/>
              </a:spcBef>
              <a:buClr>
                <a:schemeClr val="tx2"/>
              </a:buClr>
              <a:buFont typeface="Arial" panose="020B0604020202020204" pitchFamily="34" charset="0"/>
              <a:buChar char="■"/>
            </a:pPr>
            <a:r>
              <a:rPr lang="en-GB" sz="1400" dirty="0">
                <a:solidFill>
                  <a:schemeClr val="accent6"/>
                </a:solidFill>
                <a:latin typeface="+mn-lt"/>
              </a:rPr>
              <a:t>See also </a:t>
            </a:r>
            <a:r>
              <a:rPr lang="en-GB" sz="1400" i="1" dirty="0">
                <a:solidFill>
                  <a:schemeClr val="accent6"/>
                </a:solidFill>
                <a:latin typeface="+mn-lt"/>
              </a:rPr>
              <a:t>Nimbus India </a:t>
            </a:r>
            <a:r>
              <a:rPr lang="en-GB" sz="1400" dirty="0">
                <a:solidFill>
                  <a:schemeClr val="accent6"/>
                </a:solidFill>
                <a:latin typeface="+mn-lt"/>
              </a:rPr>
              <a:t>decision below</a:t>
            </a:r>
          </a:p>
        </p:txBody>
      </p:sp>
      <p:sp>
        <p:nvSpPr>
          <p:cNvPr id="45" name="TextBox 44"/>
          <p:cNvSpPr txBox="1"/>
          <p:nvPr/>
        </p:nvSpPr>
        <p:spPr>
          <a:xfrm>
            <a:off x="4610470" y="1910801"/>
            <a:ext cx="1718569" cy="307777"/>
          </a:xfrm>
          <a:prstGeom prst="rect">
            <a:avLst/>
          </a:prstGeom>
          <a:noFill/>
          <a:ln>
            <a:noFill/>
          </a:ln>
        </p:spPr>
        <p:txBody>
          <a:bodyPr wrap="square" rtlCol="0">
            <a:spAutoFit/>
          </a:bodyPr>
          <a:lstStyle/>
          <a:p>
            <a:r>
              <a:rPr lang="de-DE" sz="1400" dirty="0" err="1" smtClean="0"/>
              <a:t>Comfort</a:t>
            </a:r>
            <a:r>
              <a:rPr lang="de-DE" sz="1400" dirty="0" smtClean="0"/>
              <a:t> </a:t>
            </a:r>
            <a:r>
              <a:rPr lang="de-DE" sz="1400" dirty="0" err="1" smtClean="0"/>
              <a:t>letters</a:t>
            </a:r>
            <a:endParaRPr lang="fr-LU" sz="1400" dirty="0"/>
          </a:p>
        </p:txBody>
      </p:sp>
      <p:cxnSp>
        <p:nvCxnSpPr>
          <p:cNvPr id="46" name="Straight Connector 45"/>
          <p:cNvCxnSpPr/>
          <p:nvPr/>
        </p:nvCxnSpPr>
        <p:spPr>
          <a:xfrm>
            <a:off x="217503" y="2381282"/>
            <a:ext cx="8664606" cy="0"/>
          </a:xfrm>
          <a:prstGeom prst="line">
            <a:avLst/>
          </a:prstGeom>
          <a:ln>
            <a:solidFill>
              <a:schemeClr val="tx2"/>
            </a:solidFill>
            <a:prstDash val="dash"/>
          </a:ln>
        </p:spPr>
        <p:style>
          <a:lnRef idx="1">
            <a:schemeClr val="accent6"/>
          </a:lnRef>
          <a:fillRef idx="0">
            <a:schemeClr val="accent6"/>
          </a:fillRef>
          <a:effectRef idx="0">
            <a:schemeClr val="accent6"/>
          </a:effectRef>
          <a:fontRef idx="minor">
            <a:schemeClr val="tx1"/>
          </a:fontRef>
        </p:style>
      </p:cxnSp>
      <p:sp>
        <p:nvSpPr>
          <p:cNvPr id="47" name="TextBox 46"/>
          <p:cNvSpPr txBox="1"/>
          <p:nvPr/>
        </p:nvSpPr>
        <p:spPr>
          <a:xfrm>
            <a:off x="7581529" y="2046007"/>
            <a:ext cx="1056443" cy="276999"/>
          </a:xfrm>
          <a:prstGeom prst="rect">
            <a:avLst/>
          </a:prstGeom>
          <a:noFill/>
          <a:ln>
            <a:noFill/>
          </a:ln>
        </p:spPr>
        <p:txBody>
          <a:bodyPr wrap="square" rtlCol="0">
            <a:spAutoFit/>
          </a:bodyPr>
          <a:lstStyle/>
          <a:p>
            <a:r>
              <a:rPr lang="de-DE" sz="1200" dirty="0" smtClean="0"/>
              <a:t>Germany</a:t>
            </a:r>
            <a:endParaRPr lang="fr-LU" sz="1600" dirty="0"/>
          </a:p>
        </p:txBody>
      </p:sp>
      <p:sp>
        <p:nvSpPr>
          <p:cNvPr id="48" name="TextBox 47"/>
          <p:cNvSpPr txBox="1"/>
          <p:nvPr/>
        </p:nvSpPr>
        <p:spPr>
          <a:xfrm>
            <a:off x="7581530" y="2422470"/>
            <a:ext cx="1056443" cy="276999"/>
          </a:xfrm>
          <a:prstGeom prst="rect">
            <a:avLst/>
          </a:prstGeom>
          <a:noFill/>
          <a:ln>
            <a:noFill/>
          </a:ln>
        </p:spPr>
        <p:txBody>
          <a:bodyPr wrap="square" rtlCol="0">
            <a:spAutoFit/>
          </a:bodyPr>
          <a:lstStyle/>
          <a:p>
            <a:r>
              <a:rPr lang="de-DE" sz="1200" dirty="0" err="1" smtClean="0"/>
              <a:t>Netherlands</a:t>
            </a:r>
            <a:endParaRPr lang="fr-LU" sz="1600" dirty="0"/>
          </a:p>
        </p:txBody>
      </p:sp>
      <p:cxnSp>
        <p:nvCxnSpPr>
          <p:cNvPr id="4" name="Straight Connector 3"/>
          <p:cNvCxnSpPr>
            <a:stCxn id="5" idx="2"/>
          </p:cNvCxnSpPr>
          <p:nvPr/>
        </p:nvCxnSpPr>
        <p:spPr>
          <a:xfrm>
            <a:off x="2614474" y="2227143"/>
            <a:ext cx="0" cy="370458"/>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84332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0" dirty="0" smtClean="0"/>
              <a:t>Contents</a:t>
            </a:r>
            <a:endParaRPr lang="en-GB" b="0" dirty="0"/>
          </a:p>
        </p:txBody>
      </p:sp>
      <p:sp>
        <p:nvSpPr>
          <p:cNvPr id="7" name="Content Placeholder 6"/>
          <p:cNvSpPr>
            <a:spLocks noGrp="1"/>
          </p:cNvSpPr>
          <p:nvPr>
            <p:ph idx="1"/>
          </p:nvPr>
        </p:nvSpPr>
        <p:spPr/>
        <p:txBody>
          <a:bodyPr/>
          <a:lstStyle/>
          <a:p>
            <a:r>
              <a:rPr lang="en-GB" dirty="0" smtClean="0"/>
              <a:t>Transfer pricing issues for the treasury function</a:t>
            </a:r>
          </a:p>
          <a:p>
            <a:r>
              <a:rPr lang="en-GB" dirty="0" smtClean="0"/>
              <a:t>Sources of transfer pricing change</a:t>
            </a:r>
          </a:p>
          <a:p>
            <a:r>
              <a:rPr lang="en-GB" dirty="0" smtClean="0"/>
              <a:t>Loans</a:t>
            </a:r>
          </a:p>
          <a:p>
            <a:r>
              <a:rPr lang="en-GB" dirty="0" smtClean="0"/>
              <a:t>Financial intermediation</a:t>
            </a:r>
          </a:p>
          <a:p>
            <a:r>
              <a:rPr lang="en-GB" dirty="0" smtClean="0"/>
              <a:t>The in-house bank</a:t>
            </a:r>
          </a:p>
          <a:p>
            <a:r>
              <a:rPr lang="en-GB" dirty="0" smtClean="0"/>
              <a:t>Cash pooling</a:t>
            </a:r>
          </a:p>
          <a:p>
            <a:r>
              <a:rPr lang="en-GB" dirty="0" smtClean="0"/>
              <a:t>Financial guarantees</a:t>
            </a:r>
          </a:p>
          <a:p>
            <a:r>
              <a:rPr lang="en-GB" dirty="0" smtClean="0"/>
              <a:t>Captive insurance</a:t>
            </a:r>
          </a:p>
          <a:p>
            <a:r>
              <a:rPr lang="en-GB" dirty="0" smtClean="0"/>
              <a:t>Summary and implications for the treasury function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GB" altLang="en-US" b="0" dirty="0" smtClean="0"/>
              <a:t>Nimbus Communications Ltd</a:t>
            </a:r>
            <a:br>
              <a:rPr lang="en-GB" altLang="en-US" b="0" dirty="0" smtClean="0"/>
            </a:br>
            <a:r>
              <a:rPr lang="en-GB" altLang="en-US" b="0" dirty="0" smtClean="0"/>
              <a:t>2013, Mumbai ITAT</a:t>
            </a:r>
          </a:p>
        </p:txBody>
      </p:sp>
      <p:pic>
        <p:nvPicPr>
          <p:cNvPr id="15366" name="Picture 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1760538"/>
            <a:ext cx="8337550" cy="3613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rgbClr val="0B1A40"/>
                </a:solidFill>
                <a:prstDash val="solid"/>
                <a:miter lim="800000"/>
                <a:headEnd type="none" w="med" len="med"/>
                <a:tailEnd type="none" w="med" len="med"/>
              </a14:hiddenLine>
            </a:ext>
          </a:extLst>
        </p:spPr>
      </p:pic>
      <p:sp>
        <p:nvSpPr>
          <p:cNvPr id="3" name="Footer Placeholder 2"/>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
        <p:nvSpPr>
          <p:cNvPr id="15364" name="Text Box 51"/>
          <p:cNvSpPr txBox="1">
            <a:spLocks noChangeArrowheads="1"/>
          </p:cNvSpPr>
          <p:nvPr/>
        </p:nvSpPr>
        <p:spPr bwMode="auto">
          <a:xfrm>
            <a:off x="0" y="-395288"/>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lnSpc>
                <a:spcPct val="90000"/>
              </a:lnSpc>
              <a:spcBef>
                <a:spcPct val="20000"/>
              </a:spcBef>
              <a:spcAft>
                <a:spcPct val="20000"/>
              </a:spcAft>
              <a:buClr>
                <a:schemeClr val="accent2"/>
              </a:buClr>
              <a:defRPr sz="2000">
                <a:solidFill>
                  <a:schemeClr val="accent2"/>
                </a:solidFill>
                <a:latin typeface="Arial" charset="0"/>
                <a:cs typeface="Arial" charset="0"/>
              </a:defRPr>
            </a:lvl1pPr>
            <a:lvl2pPr marL="742950" indent="-285750" eaLnBrk="0" hangingPunct="0">
              <a:lnSpc>
                <a:spcPct val="90000"/>
              </a:lnSpc>
              <a:spcBef>
                <a:spcPct val="20000"/>
              </a:spcBef>
              <a:spcAft>
                <a:spcPct val="20000"/>
              </a:spcAft>
              <a:buClr>
                <a:srgbClr val="0B1A40"/>
              </a:buClr>
              <a:defRPr>
                <a:solidFill>
                  <a:srgbClr val="0B1A40"/>
                </a:solidFill>
                <a:latin typeface="Arial" charset="0"/>
                <a:cs typeface="Arial" charset="0"/>
              </a:defRPr>
            </a:lvl2pPr>
            <a:lvl3pPr marL="1143000" indent="-228600" eaLnBrk="0" hangingPunct="0">
              <a:lnSpc>
                <a:spcPct val="90000"/>
              </a:lnSpc>
              <a:spcBef>
                <a:spcPct val="20000"/>
              </a:spcBef>
              <a:spcAft>
                <a:spcPct val="20000"/>
              </a:spcAft>
              <a:buClr>
                <a:srgbClr val="0B1A40"/>
              </a:buClr>
              <a:buChar char="•"/>
              <a:defRPr>
                <a:solidFill>
                  <a:srgbClr val="0B1A40"/>
                </a:solidFill>
                <a:latin typeface="Arial" charset="0"/>
                <a:cs typeface="Arial" charset="0"/>
              </a:defRPr>
            </a:lvl3pPr>
            <a:lvl4pPr marL="1600200" indent="-228600" eaLnBrk="0" hangingPunct="0">
              <a:lnSpc>
                <a:spcPct val="90000"/>
              </a:lnSpc>
              <a:spcBef>
                <a:spcPct val="20000"/>
              </a:spcBef>
              <a:spcAft>
                <a:spcPct val="20000"/>
              </a:spcAft>
              <a:buClr>
                <a:srgbClr val="0B1A40"/>
              </a:buClr>
              <a:buFont typeface="Arial" charset="0"/>
              <a:buChar char="­"/>
              <a:defRPr>
                <a:solidFill>
                  <a:srgbClr val="0B1A40"/>
                </a:solidFill>
                <a:latin typeface="Arial" charset="0"/>
                <a:cs typeface="Arial" charset="0"/>
              </a:defRPr>
            </a:lvl4pPr>
            <a:lvl5pPr marL="2057400" indent="-228600" eaLnBrk="0" hangingPunct="0">
              <a:lnSpc>
                <a:spcPct val="90000"/>
              </a:lnSpc>
              <a:spcBef>
                <a:spcPct val="20000"/>
              </a:spcBef>
              <a:spcAft>
                <a:spcPct val="20000"/>
              </a:spcAft>
              <a:buClr>
                <a:srgbClr val="0B1A40"/>
              </a:buClr>
              <a:buFont typeface="Arial" charset="0"/>
              <a:buChar char="­"/>
              <a:defRPr>
                <a:solidFill>
                  <a:srgbClr val="0B1A40"/>
                </a:solidFill>
                <a:latin typeface="Arial" charset="0"/>
                <a:cs typeface="Arial" charset="0"/>
              </a:defRPr>
            </a:lvl5pPr>
            <a:lvl6pPr marL="2514600" indent="-228600" eaLnBrk="0" fontAlgn="base" hangingPunct="0">
              <a:lnSpc>
                <a:spcPct val="90000"/>
              </a:lnSpc>
              <a:spcBef>
                <a:spcPct val="20000"/>
              </a:spcBef>
              <a:spcAft>
                <a:spcPct val="20000"/>
              </a:spcAft>
              <a:buClr>
                <a:srgbClr val="0B1A40"/>
              </a:buClr>
              <a:buFont typeface="Arial" charset="0"/>
              <a:buChar char="­"/>
              <a:defRPr>
                <a:solidFill>
                  <a:srgbClr val="0B1A40"/>
                </a:solidFill>
                <a:latin typeface="Arial" charset="0"/>
                <a:cs typeface="Arial" charset="0"/>
              </a:defRPr>
            </a:lvl6pPr>
            <a:lvl7pPr marL="2971800" indent="-228600" eaLnBrk="0" fontAlgn="base" hangingPunct="0">
              <a:lnSpc>
                <a:spcPct val="90000"/>
              </a:lnSpc>
              <a:spcBef>
                <a:spcPct val="20000"/>
              </a:spcBef>
              <a:spcAft>
                <a:spcPct val="20000"/>
              </a:spcAft>
              <a:buClr>
                <a:srgbClr val="0B1A40"/>
              </a:buClr>
              <a:buFont typeface="Arial" charset="0"/>
              <a:buChar char="­"/>
              <a:defRPr>
                <a:solidFill>
                  <a:srgbClr val="0B1A40"/>
                </a:solidFill>
                <a:latin typeface="Arial" charset="0"/>
                <a:cs typeface="Arial" charset="0"/>
              </a:defRPr>
            </a:lvl7pPr>
            <a:lvl8pPr marL="3429000" indent="-228600" eaLnBrk="0" fontAlgn="base" hangingPunct="0">
              <a:lnSpc>
                <a:spcPct val="90000"/>
              </a:lnSpc>
              <a:spcBef>
                <a:spcPct val="20000"/>
              </a:spcBef>
              <a:spcAft>
                <a:spcPct val="20000"/>
              </a:spcAft>
              <a:buClr>
                <a:srgbClr val="0B1A40"/>
              </a:buClr>
              <a:buFont typeface="Arial" charset="0"/>
              <a:buChar char="­"/>
              <a:defRPr>
                <a:solidFill>
                  <a:srgbClr val="0B1A40"/>
                </a:solidFill>
                <a:latin typeface="Arial" charset="0"/>
                <a:cs typeface="Arial" charset="0"/>
              </a:defRPr>
            </a:lvl8pPr>
            <a:lvl9pPr marL="3886200" indent="-228600" eaLnBrk="0" fontAlgn="base" hangingPunct="0">
              <a:lnSpc>
                <a:spcPct val="90000"/>
              </a:lnSpc>
              <a:spcBef>
                <a:spcPct val="20000"/>
              </a:spcBef>
              <a:spcAft>
                <a:spcPct val="20000"/>
              </a:spcAft>
              <a:buClr>
                <a:srgbClr val="0B1A40"/>
              </a:buClr>
              <a:buFont typeface="Arial" charset="0"/>
              <a:buChar char="­"/>
              <a:defRPr>
                <a:solidFill>
                  <a:srgbClr val="0B1A40"/>
                </a:solidFill>
                <a:latin typeface="Arial" charset="0"/>
                <a:cs typeface="Arial" charset="0"/>
              </a:defRPr>
            </a:lvl9pPr>
          </a:lstStyle>
          <a:p>
            <a:pPr algn="ctr" defTabSz="914400" eaLnBrk="1" hangingPunct="1">
              <a:lnSpc>
                <a:spcPct val="100000"/>
              </a:lnSpc>
              <a:spcBef>
                <a:spcPct val="50000"/>
              </a:spcBef>
              <a:spcAft>
                <a:spcPct val="0"/>
              </a:spcAft>
              <a:buClrTx/>
            </a:pPr>
            <a:r>
              <a:rPr lang="en-GB" altLang="en-US" sz="1800" b="1" smtClean="0">
                <a:solidFill>
                  <a:srgbClr val="CC0000"/>
                </a:solidFill>
              </a:rPr>
              <a:t>Standard slide</a:t>
            </a:r>
          </a:p>
        </p:txBody>
      </p:sp>
    </p:spTree>
    <p:extLst>
      <p:ext uri="{BB962C8B-B14F-4D97-AF65-F5344CB8AC3E}">
        <p14:creationId xmlns:p14="http://schemas.microsoft.com/office/powerpoint/2010/main" val="127498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b="0" dirty="0" smtClean="0"/>
              <a:t>Nimbus Communications Ltd, 2013, Mumbai ITAT</a:t>
            </a:r>
          </a:p>
        </p:txBody>
      </p:sp>
      <p:sp>
        <p:nvSpPr>
          <p:cNvPr id="16387" name="Content Placeholder 2"/>
          <p:cNvSpPr>
            <a:spLocks noGrp="1"/>
          </p:cNvSpPr>
          <p:nvPr>
            <p:ph sz="quarter" idx="1"/>
          </p:nvPr>
        </p:nvSpPr>
        <p:spPr>
          <a:xfrm>
            <a:off x="414787" y="1819276"/>
            <a:ext cx="8348663" cy="4546014"/>
          </a:xfrm>
        </p:spPr>
        <p:txBody>
          <a:bodyPr/>
          <a:lstStyle/>
          <a:p>
            <a:pPr marL="285750" indent="-285750">
              <a:buClr>
                <a:schemeClr val="tx2"/>
              </a:buClr>
              <a:buFont typeface="Arial" panose="020B0604020202020204" pitchFamily="34" charset="0"/>
              <a:buChar char="■"/>
            </a:pPr>
            <a:r>
              <a:rPr lang="en-GB" altLang="en-US" sz="1600" dirty="0">
                <a:solidFill>
                  <a:schemeClr val="accent6"/>
                </a:solidFill>
              </a:rPr>
              <a:t>Transfer Pricing Officer asserted CUPs based on HSBC guarantee fee in range of 15 bps to 3% depending on creditworthiness of borrower: 1.5% selected in absence of evidence of actual creditworthiness </a:t>
            </a:r>
            <a:r>
              <a:rPr lang="en-GB" altLang="en-US" sz="1600" dirty="0" smtClean="0">
                <a:solidFill>
                  <a:schemeClr val="accent6"/>
                </a:solidFill>
              </a:rPr>
              <a:t>of the Nimbus subsidiaries</a:t>
            </a:r>
            <a:endParaRPr lang="en-GB" altLang="en-US" sz="1600" dirty="0">
              <a:solidFill>
                <a:schemeClr val="accent6"/>
              </a:solidFill>
            </a:endParaRPr>
          </a:p>
          <a:p>
            <a:pPr marL="285750" indent="-285750">
              <a:buClr>
                <a:schemeClr val="tx2"/>
              </a:buClr>
              <a:buFont typeface="Arial" panose="020B0604020202020204" pitchFamily="34" charset="0"/>
              <a:buChar char="■"/>
            </a:pPr>
            <a:r>
              <a:rPr lang="en-GB" altLang="en-US" sz="1600" dirty="0">
                <a:solidFill>
                  <a:schemeClr val="accent6"/>
                </a:solidFill>
              </a:rPr>
              <a:t>Taxpayer argued “commercial expediency” and no cost incurred, so no guarantee fee merited</a:t>
            </a:r>
          </a:p>
          <a:p>
            <a:pPr marL="285750" indent="-285750">
              <a:buClr>
                <a:schemeClr val="tx2"/>
              </a:buClr>
              <a:buFont typeface="Arial" panose="020B0604020202020204" pitchFamily="34" charset="0"/>
              <a:buChar char="■"/>
            </a:pPr>
            <a:r>
              <a:rPr lang="en-GB" altLang="en-US" sz="1600" dirty="0">
                <a:solidFill>
                  <a:schemeClr val="accent6"/>
                </a:solidFill>
              </a:rPr>
              <a:t>Appeals Commissioner noted relevant market factors in pricing guarantees, including credit, terms, amount, duration, history, market dynamics/competition, margins, negotiation/relationships.  Hence reduced the tax assessment guarantee fee to 25 bps (referring to French </a:t>
            </a:r>
            <a:r>
              <a:rPr lang="en-GB" altLang="en-US" sz="1600" i="1" dirty="0" err="1">
                <a:solidFill>
                  <a:schemeClr val="accent6"/>
                </a:solidFill>
              </a:rPr>
              <a:t>Société</a:t>
            </a:r>
            <a:r>
              <a:rPr lang="en-GB" altLang="en-US" sz="1600" i="1" dirty="0">
                <a:solidFill>
                  <a:schemeClr val="accent6"/>
                </a:solidFill>
              </a:rPr>
              <a:t> Carrefour </a:t>
            </a:r>
            <a:r>
              <a:rPr lang="en-GB" altLang="en-US" sz="1600" dirty="0">
                <a:solidFill>
                  <a:schemeClr val="accent6"/>
                </a:solidFill>
              </a:rPr>
              <a:t>case).</a:t>
            </a:r>
          </a:p>
          <a:p>
            <a:pPr marL="285750" indent="-285750">
              <a:buClr>
                <a:schemeClr val="tx2"/>
              </a:buClr>
              <a:buFont typeface="Arial" panose="020B0604020202020204" pitchFamily="34" charset="0"/>
              <a:buChar char="■"/>
            </a:pPr>
            <a:r>
              <a:rPr lang="en-GB" altLang="en-US" sz="1600" dirty="0">
                <a:solidFill>
                  <a:schemeClr val="accent6"/>
                </a:solidFill>
              </a:rPr>
              <a:t>Taxpayer on appeal cited OECD TP Guidelines “business strategies” factor.</a:t>
            </a:r>
          </a:p>
          <a:p>
            <a:pPr marL="285750" indent="-285750">
              <a:buClr>
                <a:schemeClr val="tx2"/>
              </a:buClr>
              <a:buFont typeface="Arial" panose="020B0604020202020204" pitchFamily="34" charset="0"/>
              <a:buChar char="■"/>
            </a:pPr>
            <a:r>
              <a:rPr lang="en-GB" altLang="en-US" sz="1600" dirty="0" smtClean="0"/>
              <a:t>Appellate Tribunal</a:t>
            </a:r>
            <a:r>
              <a:rPr lang="en-GB" altLang="en-US" sz="1600" dirty="0" smtClean="0">
                <a:solidFill>
                  <a:schemeClr val="accent6"/>
                </a:solidFill>
              </a:rPr>
              <a:t> </a:t>
            </a:r>
            <a:r>
              <a:rPr lang="en-GB" altLang="en-US" sz="1600" dirty="0">
                <a:solidFill>
                  <a:schemeClr val="accent6"/>
                </a:solidFill>
              </a:rPr>
              <a:t>found that facts did not show a market penetration strategy.  The guarantee involved risk and thus provision of a </a:t>
            </a:r>
            <a:r>
              <a:rPr lang="en-GB" altLang="en-US" sz="1600" dirty="0" smtClean="0">
                <a:solidFill>
                  <a:schemeClr val="accent6"/>
                </a:solidFill>
              </a:rPr>
              <a:t>service.  </a:t>
            </a:r>
            <a:r>
              <a:rPr lang="en-GB" altLang="en-US" sz="1600" dirty="0">
                <a:solidFill>
                  <a:schemeClr val="accent6"/>
                </a:solidFill>
              </a:rPr>
              <a:t>Preferred to follow </a:t>
            </a:r>
            <a:r>
              <a:rPr lang="en-GB" altLang="en-US" sz="1600" i="1" dirty="0">
                <a:solidFill>
                  <a:schemeClr val="accent6"/>
                </a:solidFill>
              </a:rPr>
              <a:t>Everest Kanto Cylinder </a:t>
            </a:r>
            <a:r>
              <a:rPr lang="en-GB" altLang="en-US" sz="1600" dirty="0">
                <a:solidFill>
                  <a:schemeClr val="accent6"/>
                </a:solidFill>
              </a:rPr>
              <a:t>(Mumbai ITAT 2012) and adopt the same 50 bps guarantee fee based on various bank CUPs</a:t>
            </a:r>
            <a:r>
              <a:rPr lang="en-GB" altLang="en-US" sz="1600" dirty="0" smtClean="0">
                <a:solidFill>
                  <a:schemeClr val="accent6"/>
                </a:solidFill>
              </a:rPr>
              <a:t>.</a:t>
            </a:r>
            <a:endParaRPr lang="en-GB" altLang="en-US" sz="1600" dirty="0">
              <a:solidFill>
                <a:schemeClr val="accent6"/>
              </a:solidFill>
            </a:endParaRPr>
          </a:p>
          <a:p>
            <a:pPr marL="285750" indent="-285750">
              <a:buClr>
                <a:schemeClr val="tx2"/>
              </a:buClr>
              <a:buFont typeface="Arial" panose="020B0604020202020204" pitchFamily="34" charset="0"/>
              <a:buChar char="■"/>
            </a:pPr>
            <a:r>
              <a:rPr lang="en-GB" altLang="en-US" sz="1600" dirty="0">
                <a:solidFill>
                  <a:schemeClr val="accent6"/>
                </a:solidFill>
              </a:rPr>
              <a:t>Shows appreciation of importance of creditworthiness and willingness to accept that there could be a commercial rationale for not charging a guarantee fee</a:t>
            </a:r>
          </a:p>
          <a:p>
            <a:pPr marL="285750" indent="-285750">
              <a:buClr>
                <a:schemeClr val="tx2"/>
              </a:buClr>
              <a:buFont typeface="Arial" panose="020B0604020202020204" pitchFamily="34" charset="0"/>
              <a:buChar char="■"/>
            </a:pPr>
            <a:r>
              <a:rPr lang="en-GB" altLang="en-US" sz="1600" dirty="0">
                <a:solidFill>
                  <a:schemeClr val="accent6"/>
                </a:solidFill>
              </a:rPr>
              <a:t>Note the references to international guidance and case law</a:t>
            </a:r>
          </a:p>
        </p:txBody>
      </p:sp>
      <p:sp>
        <p:nvSpPr>
          <p:cNvPr id="3" name="Footer Placeholder 2"/>
          <p:cNvSpPr>
            <a:spLocks noGrp="1"/>
          </p:cNvSpPr>
          <p:nvPr>
            <p:ph type="ftr" sz="quarter" idx="4294967295"/>
          </p:nvPr>
        </p:nvSpPr>
        <p:spPr>
          <a:xfrm>
            <a:off x="609600" y="6248400"/>
            <a:ext cx="5421313" cy="365125"/>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2225518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98892" y="216725"/>
            <a:ext cx="8153400" cy="990600"/>
          </a:xfrm>
        </p:spPr>
        <p:txBody>
          <a:bodyPr/>
          <a:lstStyle/>
          <a:p>
            <a:r>
              <a:rPr lang="en-GB" altLang="fr-FR" b="0" dirty="0" smtClean="0"/>
              <a:t>GE </a:t>
            </a:r>
            <a:r>
              <a:rPr lang="en-GB" altLang="fr-FR" b="0" dirty="0"/>
              <a:t>Capital Canada </a:t>
            </a:r>
            <a:r>
              <a:rPr lang="en-GB" altLang="fr-FR" b="0" dirty="0" err="1" smtClean="0"/>
              <a:t>Inc</a:t>
            </a:r>
            <a:r>
              <a:rPr lang="en-GB" altLang="fr-FR" b="0" dirty="0" smtClean="0"/>
              <a:t>, Tax Court of Canada (2009</a:t>
            </a:r>
            <a:r>
              <a:rPr lang="en-GB" altLang="fr-FR" b="0" dirty="0"/>
              <a:t>)</a:t>
            </a:r>
          </a:p>
        </p:txBody>
      </p:sp>
      <p:graphicFrame>
        <p:nvGraphicFramePr>
          <p:cNvPr id="212997" name="Object 5"/>
          <p:cNvGraphicFramePr>
            <a:graphicFrameLocks noGrp="1" noChangeAspect="1"/>
          </p:cNvGraphicFramePr>
          <p:nvPr>
            <p:ph sz="quarter" idx="1"/>
            <p:extLst>
              <p:ext uri="{D42A27DB-BD31-4B8C-83A1-F6EECF244321}">
                <p14:modId xmlns:p14="http://schemas.microsoft.com/office/powerpoint/2010/main" val="3339755179"/>
              </p:ext>
            </p:extLst>
          </p:nvPr>
        </p:nvGraphicFramePr>
        <p:xfrm>
          <a:off x="1101725" y="1566863"/>
          <a:ext cx="6670675" cy="4831592"/>
        </p:xfrm>
        <a:graphic>
          <a:graphicData uri="http://schemas.openxmlformats.org/presentationml/2006/ole">
            <mc:AlternateContent xmlns:mc="http://schemas.openxmlformats.org/markup-compatibility/2006">
              <mc:Choice xmlns:v="urn:schemas-microsoft-com:vml" Requires="v">
                <p:oleObj spid="_x0000_s1155" name="Visio" r:id="rId3" imgW="5251094" imgH="3802990" progId="Visio.Drawing.11">
                  <p:embed/>
                </p:oleObj>
              </mc:Choice>
              <mc:Fallback>
                <p:oleObj name="Visio" r:id="rId3" imgW="5251094" imgH="380299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1101725" y="1566863"/>
                        <a:ext cx="6670675" cy="4831592"/>
                      </a:xfrm>
                      <a:prstGeom prst="rect">
                        <a:avLst/>
                      </a:prstGeom>
                      <a:solidFill>
                        <a:schemeClr val="bg1">
                          <a:lumMod val="75000"/>
                        </a:schemeClr>
                      </a:solidFill>
                      <a:ln>
                        <a:noFill/>
                      </a:ln>
                      <a:effectLst/>
                      <a:extLst/>
                    </p:spPr>
                  </p:pic>
                </p:oleObj>
              </mc:Fallback>
            </mc:AlternateContent>
          </a:graphicData>
        </a:graphic>
      </p:graphicFrame>
      <p:sp>
        <p:nvSpPr>
          <p:cNvPr id="3" name="Footer Placeholder 2"/>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232908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GB" altLang="fr-FR" b="0" dirty="0"/>
              <a:t>GE Capital Canada </a:t>
            </a:r>
            <a:r>
              <a:rPr lang="en-GB" altLang="fr-FR" b="0" dirty="0" err="1" smtClean="0"/>
              <a:t>Inc</a:t>
            </a:r>
            <a:endParaRPr lang="en-GB" altLang="fr-FR" b="0" dirty="0"/>
          </a:p>
        </p:txBody>
      </p:sp>
      <p:sp>
        <p:nvSpPr>
          <p:cNvPr id="216067" name="Rectangle 3"/>
          <p:cNvSpPr>
            <a:spLocks noGrp="1" noChangeArrowheads="1"/>
          </p:cNvSpPr>
          <p:nvPr>
            <p:ph sz="quarter" idx="1"/>
          </p:nvPr>
        </p:nvSpPr>
        <p:spPr/>
        <p:txBody>
          <a:bodyPr/>
          <a:lstStyle/>
          <a:p>
            <a:pPr marL="285750" indent="-285750">
              <a:buClr>
                <a:schemeClr val="tx2"/>
              </a:buClr>
              <a:buFont typeface="Arial" panose="020B0604020202020204" pitchFamily="34" charset="0"/>
              <a:buChar char="■"/>
            </a:pPr>
            <a:r>
              <a:rPr lang="en-GB" altLang="fr-FR" sz="1600" dirty="0">
                <a:solidFill>
                  <a:schemeClr val="accent6"/>
                </a:solidFill>
              </a:rPr>
              <a:t>Canadian Revenue asserted US parent guarantee worthless as Canadian Sub benefited from implicit support anyway</a:t>
            </a:r>
          </a:p>
          <a:p>
            <a:pPr marL="285750" indent="-285750">
              <a:buClr>
                <a:schemeClr val="tx2"/>
              </a:buClr>
              <a:buFont typeface="Arial" panose="020B0604020202020204" pitchFamily="34" charset="0"/>
              <a:buChar char="■"/>
            </a:pPr>
            <a:r>
              <a:rPr lang="en-GB" altLang="fr-FR" sz="1600" dirty="0">
                <a:solidFill>
                  <a:schemeClr val="accent6"/>
                </a:solidFill>
              </a:rPr>
              <a:t>Tax Court of Canada (2009) held for GECC that a guarantee fee was appropriate:</a:t>
            </a:r>
          </a:p>
          <a:p>
            <a:pPr marL="742950" lvl="1" indent="-285750">
              <a:buClr>
                <a:schemeClr val="tx2"/>
              </a:buClr>
              <a:buFont typeface="Arial" panose="020B0604020202020204" pitchFamily="34" charset="0"/>
              <a:buChar char="□"/>
            </a:pPr>
            <a:r>
              <a:rPr lang="en-GB" altLang="fr-FR" sz="1600" dirty="0"/>
              <a:t>Unwarranted to conclude that GECC’s credit rating would be the same as GECUS’s rating if no guarantee</a:t>
            </a:r>
          </a:p>
          <a:p>
            <a:pPr marL="742950" lvl="1" indent="-285750">
              <a:buClr>
                <a:schemeClr val="tx2"/>
              </a:buClr>
              <a:buFont typeface="Arial" panose="020B0604020202020204" pitchFamily="34" charset="0"/>
              <a:buChar char="□"/>
            </a:pPr>
            <a:r>
              <a:rPr lang="en-GB" altLang="fr-FR" sz="1600" dirty="0"/>
              <a:t>GECUS shareholding relevant for comparability but does not obviate need for guarantee</a:t>
            </a:r>
          </a:p>
          <a:p>
            <a:pPr marL="742950" lvl="1" indent="-285750">
              <a:buClr>
                <a:schemeClr val="tx2"/>
              </a:buClr>
              <a:buFont typeface="Arial" panose="020B0604020202020204" pitchFamily="34" charset="0"/>
              <a:buChar char="□"/>
            </a:pPr>
            <a:r>
              <a:rPr lang="en-GB" altLang="fr-FR" sz="1600" dirty="0"/>
              <a:t>Implicit support is not a guarantee but is a relevant fact – justifying 3 ratings notches in this instance</a:t>
            </a:r>
          </a:p>
        </p:txBody>
      </p:sp>
      <p:sp>
        <p:nvSpPr>
          <p:cNvPr id="3" name="Footer Placeholder 2"/>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448549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lstStyle/>
          <a:p>
            <a:r>
              <a:rPr lang="en-GB" altLang="fr-FR" b="0" dirty="0"/>
              <a:t>Implications for guarantee fees</a:t>
            </a:r>
          </a:p>
        </p:txBody>
      </p:sp>
      <p:sp>
        <p:nvSpPr>
          <p:cNvPr id="218117" name="Rectangle 5"/>
          <p:cNvSpPr>
            <a:spLocks noGrp="1" noChangeArrowheads="1"/>
          </p:cNvSpPr>
          <p:nvPr>
            <p:ph sz="quarter" idx="1"/>
          </p:nvPr>
        </p:nvSpPr>
        <p:spPr>
          <a:xfrm>
            <a:off x="520849" y="1848887"/>
            <a:ext cx="3731556" cy="4572000"/>
          </a:xfrm>
        </p:spPr>
        <p:txBody>
          <a:bodyPr/>
          <a:lstStyle/>
          <a:p>
            <a:r>
              <a:rPr lang="en-GB" altLang="fr-FR" sz="1600" dirty="0"/>
              <a:t>As per  </a:t>
            </a:r>
            <a:r>
              <a:rPr lang="en-GB" altLang="fr-FR" sz="1600" i="1" dirty="0" smtClean="0"/>
              <a:t>General Electric Capital Canada </a:t>
            </a:r>
            <a:r>
              <a:rPr lang="en-GB" altLang="fr-FR" sz="1600" i="1" dirty="0" err="1" smtClean="0"/>
              <a:t>Inc</a:t>
            </a:r>
            <a:r>
              <a:rPr lang="en-GB" altLang="fr-FR" sz="1600" i="1" dirty="0" smtClean="0"/>
              <a:t> v. The Queen:</a:t>
            </a:r>
            <a:endParaRPr lang="en-GB" altLang="fr-FR" sz="1600" dirty="0" smtClean="0"/>
          </a:p>
          <a:p>
            <a:endParaRPr lang="en-GB" altLang="fr-FR" sz="1600" dirty="0" smtClean="0"/>
          </a:p>
          <a:p>
            <a:r>
              <a:rPr lang="en-GB" altLang="fr-FR" sz="1600" u="sng" dirty="0" smtClean="0"/>
              <a:t>Maximum annual fee </a:t>
            </a:r>
            <a:r>
              <a:rPr lang="en-GB" altLang="fr-FR" sz="1600" dirty="0" smtClean="0"/>
              <a:t>= saving of interest costs = interest spread between borrower’s rating and guarantor’s rating (“yield model”)</a:t>
            </a:r>
          </a:p>
          <a:p>
            <a:endParaRPr lang="en-GB" altLang="fr-FR" sz="1600" dirty="0" smtClean="0"/>
          </a:p>
          <a:p>
            <a:r>
              <a:rPr lang="en-GB" altLang="fr-FR" sz="1600" u="sng" dirty="0" smtClean="0"/>
              <a:t>Minimum </a:t>
            </a:r>
            <a:r>
              <a:rPr lang="en-GB" altLang="fr-FR" sz="1600" u="sng" dirty="0"/>
              <a:t>annual fee </a:t>
            </a:r>
            <a:r>
              <a:rPr lang="en-GB" altLang="fr-FR" sz="1600" dirty="0"/>
              <a:t>= required return for guarantor’s exposure = sum guaranteed x probability of default x </a:t>
            </a:r>
            <a:r>
              <a:rPr lang="en-GB" altLang="fr-FR" sz="1600" dirty="0" smtClean="0"/>
              <a:t>loss given default x guarantor’s </a:t>
            </a:r>
            <a:r>
              <a:rPr lang="en-GB" altLang="fr-FR" sz="1600" dirty="0"/>
              <a:t>required </a:t>
            </a:r>
            <a:r>
              <a:rPr lang="en-GB" altLang="fr-FR" sz="1600" dirty="0" err="1"/>
              <a:t>RoR</a:t>
            </a:r>
            <a:r>
              <a:rPr lang="en-GB" altLang="fr-FR" sz="1600" dirty="0"/>
              <a:t> ( = market norm or guarantor’s actual </a:t>
            </a:r>
            <a:r>
              <a:rPr lang="en-GB" altLang="fr-FR" sz="1600" dirty="0" err="1"/>
              <a:t>RoR</a:t>
            </a:r>
            <a:r>
              <a:rPr lang="en-GB" altLang="fr-FR" sz="1600" dirty="0"/>
              <a:t>?) (“insurance model”)</a:t>
            </a:r>
          </a:p>
          <a:p>
            <a:endParaRPr lang="en-GB" altLang="fr-FR" sz="1600" dirty="0"/>
          </a:p>
        </p:txBody>
      </p:sp>
      <p:sp>
        <p:nvSpPr>
          <p:cNvPr id="218118" name="Rectangle 6"/>
          <p:cNvSpPr>
            <a:spLocks noGrp="1" noChangeArrowheads="1"/>
          </p:cNvSpPr>
          <p:nvPr>
            <p:ph sz="quarter" idx="4294967295"/>
          </p:nvPr>
        </p:nvSpPr>
        <p:spPr>
          <a:xfrm>
            <a:off x="4756150" y="1848887"/>
            <a:ext cx="3886200" cy="4572000"/>
          </a:xfrm>
        </p:spPr>
        <p:txBody>
          <a:bodyPr/>
          <a:lstStyle/>
          <a:p>
            <a:r>
              <a:rPr lang="en-GB" altLang="fr-FR" sz="1600" dirty="0"/>
              <a:t>Relative bargaining power determines the point in this range (ref </a:t>
            </a:r>
            <a:r>
              <a:rPr lang="en-GB" altLang="fr-FR" sz="1600" i="1" dirty="0"/>
              <a:t>DSG Retail </a:t>
            </a:r>
            <a:r>
              <a:rPr lang="en-GB" altLang="fr-FR" sz="1600" i="1" dirty="0" smtClean="0"/>
              <a:t>Limited</a:t>
            </a:r>
            <a:r>
              <a:rPr lang="en-GB" altLang="fr-FR" sz="1600" dirty="0" smtClean="0"/>
              <a:t>, </a:t>
            </a:r>
            <a:r>
              <a:rPr lang="en-GB" altLang="fr-FR" sz="1600" dirty="0"/>
              <a:t>UK First Tier Tax Tribunal, </a:t>
            </a:r>
            <a:r>
              <a:rPr lang="en-GB" altLang="fr-FR" sz="1600" dirty="0" smtClean="0"/>
              <a:t>April </a:t>
            </a:r>
            <a:r>
              <a:rPr lang="en-GB" altLang="fr-FR" sz="1600" dirty="0"/>
              <a:t>2009</a:t>
            </a:r>
            <a:r>
              <a:rPr lang="en-GB" altLang="fr-FR" sz="1600" dirty="0" smtClean="0"/>
              <a:t>)</a:t>
            </a:r>
          </a:p>
          <a:p>
            <a:endParaRPr lang="en-GB" altLang="fr-FR" sz="1600" dirty="0"/>
          </a:p>
          <a:p>
            <a:r>
              <a:rPr lang="en-GB" altLang="fr-FR" sz="1600" dirty="0"/>
              <a:t>Determined by:</a:t>
            </a:r>
          </a:p>
          <a:p>
            <a:pPr marL="742950" lvl="1" indent="-285750">
              <a:buClr>
                <a:schemeClr val="tx2"/>
              </a:buClr>
              <a:buFont typeface="Arial" panose="020B0604020202020204" pitchFamily="34" charset="0"/>
              <a:buChar char="□"/>
            </a:pPr>
            <a:r>
              <a:rPr lang="en-GB" altLang="fr-FR" sz="1600" dirty="0"/>
              <a:t>ownership of intangibles assets</a:t>
            </a:r>
          </a:p>
          <a:p>
            <a:pPr marL="742950" lvl="1" indent="-285750">
              <a:buClr>
                <a:schemeClr val="tx2"/>
              </a:buClr>
              <a:buFont typeface="Arial" panose="020B0604020202020204" pitchFamily="34" charset="0"/>
              <a:buChar char="□"/>
            </a:pPr>
            <a:r>
              <a:rPr lang="en-GB" altLang="fr-FR" sz="1600" dirty="0"/>
              <a:t>competitive position</a:t>
            </a:r>
          </a:p>
          <a:p>
            <a:pPr marL="742950" lvl="1" indent="-285750">
              <a:buClr>
                <a:schemeClr val="tx2"/>
              </a:buClr>
              <a:buFont typeface="Arial" panose="020B0604020202020204" pitchFamily="34" charset="0"/>
              <a:buChar char="□"/>
            </a:pPr>
            <a:r>
              <a:rPr lang="en-GB" altLang="fr-FR" sz="1600" dirty="0"/>
              <a:t>relative “status”</a:t>
            </a:r>
          </a:p>
          <a:p>
            <a:pPr marL="742950" lvl="1" indent="-285750">
              <a:buClr>
                <a:schemeClr val="tx2"/>
              </a:buClr>
              <a:buFont typeface="Arial" panose="020B0604020202020204" pitchFamily="34" charset="0"/>
              <a:buChar char="□"/>
            </a:pPr>
            <a:r>
              <a:rPr lang="en-GB" altLang="fr-FR" sz="1600" dirty="0"/>
              <a:t>relative rate of time preference</a:t>
            </a:r>
          </a:p>
        </p:txBody>
      </p:sp>
      <p:sp>
        <p:nvSpPr>
          <p:cNvPr id="3" name="Footer Placeholder 2"/>
          <p:cNvSpPr>
            <a:spLocks noGrp="1"/>
          </p:cNvSpPr>
          <p:nvPr>
            <p:ph type="ftr" sz="quarter" idx="4294967295"/>
          </p:nvPr>
        </p:nvSpPr>
        <p:spPr>
          <a:xfrm>
            <a:off x="609600" y="6248400"/>
            <a:ext cx="5421313" cy="365125"/>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3599311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Captive insurance</a:t>
            </a:r>
            <a:endParaRPr lang="fr-LU" b="0" dirty="0"/>
          </a:p>
        </p:txBody>
      </p:sp>
      <p:sp>
        <p:nvSpPr>
          <p:cNvPr id="3" name="Content Placeholder 2"/>
          <p:cNvSpPr>
            <a:spLocks noGrp="1"/>
          </p:cNvSpPr>
          <p:nvPr>
            <p:ph idx="1"/>
          </p:nvPr>
        </p:nvSpPr>
        <p:spPr/>
        <p:txBody>
          <a:bodyPr/>
          <a:lstStyle/>
          <a:p>
            <a:r>
              <a:rPr lang="en-US" dirty="0"/>
              <a:t>The OECD financial transactions TP discussion draft has much to say on </a:t>
            </a:r>
            <a:r>
              <a:rPr lang="en-US" dirty="0" smtClean="0"/>
              <a:t>this but no conclusions (yet)</a:t>
            </a:r>
            <a:endParaRPr lang="fr-LU" dirty="0"/>
          </a:p>
          <a:p>
            <a:r>
              <a:rPr lang="en-US" dirty="0" smtClean="0"/>
              <a:t>See the following case law</a:t>
            </a:r>
          </a:p>
        </p:txBody>
      </p:sp>
    </p:spTree>
    <p:extLst>
      <p:ext uri="{BB962C8B-B14F-4D97-AF65-F5344CB8AC3E}">
        <p14:creationId xmlns:p14="http://schemas.microsoft.com/office/powerpoint/2010/main" val="389730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altLang="en-US" b="0" dirty="0" smtClean="0"/>
              <a:t>Anon, Netherlands District Court of Zeeland/West – Brabant, 17 January 2014</a:t>
            </a:r>
          </a:p>
        </p:txBody>
      </p:sp>
      <p:pic>
        <p:nvPicPr>
          <p:cNvPr id="26628" name="Picture 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92952" y="1790437"/>
            <a:ext cx="8951048" cy="461929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rgbClr val="0B1A40"/>
                </a:solidFill>
                <a:prstDash val="solid"/>
                <a:miter lim="800000"/>
                <a:headEnd type="none" w="med" len="med"/>
                <a:tailEnd type="none" w="med" len="med"/>
              </a14:hiddenLine>
            </a:ext>
          </a:extLst>
        </p:spPr>
      </p:pic>
      <p:sp>
        <p:nvSpPr>
          <p:cNvPr id="3" name="Footer Placeholder 2"/>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2519641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0" dirty="0"/>
              <a:t>Anon, Netherlands District Court of Zeeland/West – Brabant, 17 January 2014</a:t>
            </a:r>
            <a:endParaRPr lang="fr-LU" b="0" dirty="0"/>
          </a:p>
        </p:txBody>
      </p:sp>
      <p:sp>
        <p:nvSpPr>
          <p:cNvPr id="3" name="Content Placeholder 2"/>
          <p:cNvSpPr>
            <a:spLocks noGrp="1"/>
          </p:cNvSpPr>
          <p:nvPr>
            <p:ph sz="quarter" idx="1"/>
          </p:nvPr>
        </p:nvSpPr>
        <p:spPr/>
        <p:txBody>
          <a:bodyPr/>
          <a:lstStyle/>
          <a:p>
            <a:pPr>
              <a:defRPr/>
            </a:pPr>
            <a:r>
              <a:rPr lang="en-GB" altLang="en-US" sz="1800" dirty="0"/>
              <a:t>Decision of Court:</a:t>
            </a:r>
          </a:p>
          <a:p>
            <a:pPr marL="285750" lvl="1" indent="-285750">
              <a:spcBef>
                <a:spcPts val="0"/>
              </a:spcBef>
              <a:buClr>
                <a:schemeClr val="tx2"/>
              </a:buClr>
              <a:buFont typeface="Arial" panose="020B0604020202020204" pitchFamily="34" charset="0"/>
              <a:buChar char="■"/>
              <a:defRPr/>
            </a:pPr>
            <a:r>
              <a:rPr lang="en-GB" altLang="en-US" sz="1800" dirty="0">
                <a:solidFill>
                  <a:schemeClr val="accent6"/>
                </a:solidFill>
              </a:rPr>
              <a:t>The taxpayer made the risk decisions so this really the </a:t>
            </a:r>
            <a:r>
              <a:rPr lang="en-GB" altLang="en-US" sz="1800" dirty="0" smtClean="0">
                <a:solidFill>
                  <a:schemeClr val="accent6"/>
                </a:solidFill>
              </a:rPr>
              <a:t>Dutch taxpayer </a:t>
            </a:r>
            <a:r>
              <a:rPr lang="en-GB" altLang="en-US" sz="1800" dirty="0">
                <a:solidFill>
                  <a:schemeClr val="accent6"/>
                </a:solidFill>
              </a:rPr>
              <a:t>carrying on it own business</a:t>
            </a:r>
          </a:p>
          <a:p>
            <a:pPr marL="285750" lvl="1" indent="-285750">
              <a:spcBef>
                <a:spcPts val="0"/>
              </a:spcBef>
              <a:buClr>
                <a:schemeClr val="tx2"/>
              </a:buClr>
              <a:buFont typeface="Arial" panose="020B0604020202020204" pitchFamily="34" charset="0"/>
              <a:buChar char="■"/>
              <a:defRPr/>
            </a:pPr>
            <a:r>
              <a:rPr lang="en-GB" altLang="en-US" sz="1800" dirty="0">
                <a:solidFill>
                  <a:schemeClr val="accent6"/>
                </a:solidFill>
              </a:rPr>
              <a:t>Therefore the profits of Captive were </a:t>
            </a:r>
            <a:r>
              <a:rPr lang="en-GB" altLang="en-US" sz="1800" dirty="0" smtClean="0">
                <a:solidFill>
                  <a:schemeClr val="accent6"/>
                </a:solidFill>
              </a:rPr>
              <a:t>reduced </a:t>
            </a:r>
            <a:r>
              <a:rPr lang="en-GB" altLang="en-US" sz="1800" dirty="0">
                <a:solidFill>
                  <a:schemeClr val="accent6"/>
                </a:solidFill>
              </a:rPr>
              <a:t>to a 7.5% return on its shareholders’ funds (being the taxpayer’s return on equity)</a:t>
            </a:r>
          </a:p>
          <a:p>
            <a:pPr marL="285750" lvl="1" indent="-285750">
              <a:spcBef>
                <a:spcPts val="0"/>
              </a:spcBef>
              <a:buClr>
                <a:schemeClr val="tx2"/>
              </a:buClr>
              <a:buFont typeface="Arial" panose="020B0604020202020204" pitchFamily="34" charset="0"/>
              <a:buChar char="■"/>
              <a:defRPr/>
            </a:pPr>
            <a:r>
              <a:rPr lang="en-GB" altLang="en-US" sz="1800" dirty="0">
                <a:solidFill>
                  <a:schemeClr val="accent6"/>
                </a:solidFill>
              </a:rPr>
              <a:t>Parallel with UK </a:t>
            </a:r>
            <a:r>
              <a:rPr lang="en-GB" altLang="en-US" sz="1800" i="1" dirty="0">
                <a:solidFill>
                  <a:schemeClr val="accent6"/>
                </a:solidFill>
              </a:rPr>
              <a:t>DSG</a:t>
            </a:r>
            <a:r>
              <a:rPr lang="en-GB" altLang="en-US" sz="1800" dirty="0">
                <a:solidFill>
                  <a:schemeClr val="accent6"/>
                </a:solidFill>
              </a:rPr>
              <a:t> captive insurance case in terms of acceptance that there should be an arm’s length return on </a:t>
            </a:r>
            <a:r>
              <a:rPr lang="en-GB" altLang="en-US" sz="1800" dirty="0" smtClean="0">
                <a:solidFill>
                  <a:schemeClr val="accent6"/>
                </a:solidFill>
              </a:rPr>
              <a:t>equity, </a:t>
            </a:r>
            <a:r>
              <a:rPr lang="en-GB" altLang="en-US" sz="1800" dirty="0">
                <a:solidFill>
                  <a:schemeClr val="accent6"/>
                </a:solidFill>
              </a:rPr>
              <a:t>but in </a:t>
            </a:r>
            <a:r>
              <a:rPr lang="en-GB" altLang="en-US" sz="1800" i="1" dirty="0">
                <a:solidFill>
                  <a:schemeClr val="accent6"/>
                </a:solidFill>
              </a:rPr>
              <a:t>DSG</a:t>
            </a:r>
            <a:r>
              <a:rPr lang="en-GB" altLang="en-US" sz="1800" dirty="0">
                <a:solidFill>
                  <a:schemeClr val="accent6"/>
                </a:solidFill>
              </a:rPr>
              <a:t> the quantum of that equity was reduced to match the insured risk </a:t>
            </a:r>
            <a:r>
              <a:rPr lang="en-GB" altLang="en-US" sz="1800" dirty="0" smtClean="0">
                <a:solidFill>
                  <a:schemeClr val="accent6"/>
                </a:solidFill>
              </a:rPr>
              <a:t>(a case </a:t>
            </a:r>
            <a:r>
              <a:rPr lang="en-GB" altLang="en-US" sz="1800" dirty="0">
                <a:solidFill>
                  <a:schemeClr val="accent6"/>
                </a:solidFill>
              </a:rPr>
              <a:t>of “fat capitalisation”)</a:t>
            </a:r>
          </a:p>
        </p:txBody>
      </p:sp>
      <p:sp>
        <p:nvSpPr>
          <p:cNvPr id="6" name="Footer Placeholder 5"/>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2492641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Summary </a:t>
            </a:r>
            <a:r>
              <a:rPr lang="en-GB" b="0" dirty="0" smtClean="0"/>
              <a:t>and implications </a:t>
            </a:r>
            <a:r>
              <a:rPr lang="en-GB" b="0" dirty="0"/>
              <a:t>for the treasury function</a:t>
            </a:r>
            <a:br>
              <a:rPr lang="en-GB" b="0" dirty="0"/>
            </a:br>
            <a:endParaRPr lang="fr-LU" b="0" dirty="0"/>
          </a:p>
        </p:txBody>
      </p:sp>
      <p:sp>
        <p:nvSpPr>
          <p:cNvPr id="3" name="Content Placeholder 2"/>
          <p:cNvSpPr>
            <a:spLocks noGrp="1"/>
          </p:cNvSpPr>
          <p:nvPr>
            <p:ph idx="1"/>
          </p:nvPr>
        </p:nvSpPr>
        <p:spPr/>
        <p:txBody>
          <a:bodyPr/>
          <a:lstStyle/>
          <a:p>
            <a:r>
              <a:rPr lang="en-US" dirty="0" smtClean="0"/>
              <a:t>Agreements which are commercially rational for both parties</a:t>
            </a:r>
          </a:p>
          <a:p>
            <a:r>
              <a:rPr lang="en-US" dirty="0" smtClean="0"/>
              <a:t>Commercial operation of the contracts</a:t>
            </a:r>
          </a:p>
          <a:p>
            <a:r>
              <a:rPr lang="en-US" dirty="0"/>
              <a:t>Benchmarking of </a:t>
            </a:r>
            <a:r>
              <a:rPr lang="en-US" dirty="0" smtClean="0"/>
              <a:t>all charges (and components of charges)</a:t>
            </a:r>
            <a:endParaRPr lang="en-US" dirty="0"/>
          </a:p>
          <a:p>
            <a:r>
              <a:rPr lang="en-US" dirty="0" smtClean="0"/>
              <a:t>Based on standalone creditworthiness with an implicit support adjustment</a:t>
            </a:r>
          </a:p>
          <a:p>
            <a:r>
              <a:rPr lang="en-US" dirty="0" smtClean="0"/>
              <a:t>Benchmarking of arm’s length quantum of debt</a:t>
            </a:r>
          </a:p>
          <a:p>
            <a:r>
              <a:rPr lang="en-US" dirty="0" smtClean="0"/>
              <a:t>Taking into account need for finance and “would” vs “could”</a:t>
            </a:r>
          </a:p>
          <a:p>
            <a:r>
              <a:rPr lang="en-US" dirty="0" smtClean="0"/>
              <a:t>Recognition of need for, and cost of, liquidity in considering debt quantum and debt pricing</a:t>
            </a:r>
          </a:p>
          <a:p>
            <a:r>
              <a:rPr lang="en-US" dirty="0" smtClean="0"/>
              <a:t>Scientific allocation of synergy benefits in cash pooling and captive insurance</a:t>
            </a:r>
          </a:p>
          <a:p>
            <a:r>
              <a:rPr lang="en-US" dirty="0" smtClean="0"/>
              <a:t>Reward for “procurement” functions such as cash pooling and captive insurance based on risk decision-making</a:t>
            </a:r>
          </a:p>
          <a:p>
            <a:r>
              <a:rPr lang="en-US" dirty="0" smtClean="0"/>
              <a:t>Consistency of treasury policies – same building blocks used to set all interest rates – see next slide</a:t>
            </a:r>
          </a:p>
          <a:p>
            <a:pPr marL="0" indent="0">
              <a:buNone/>
            </a:pPr>
            <a:endParaRPr lang="en-US" dirty="0" smtClean="0"/>
          </a:p>
        </p:txBody>
      </p:sp>
    </p:spTree>
    <p:extLst>
      <p:ext uri="{BB962C8B-B14F-4D97-AF65-F5344CB8AC3E}">
        <p14:creationId xmlns:p14="http://schemas.microsoft.com/office/powerpoint/2010/main" val="156730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28" y="202883"/>
            <a:ext cx="8158162" cy="752475"/>
          </a:xfrm>
        </p:spPr>
        <p:txBody>
          <a:bodyPr/>
          <a:lstStyle/>
          <a:p>
            <a:r>
              <a:rPr lang="en-US" dirty="0" smtClean="0"/>
              <a:t>Consistency in treasury transfer pricing </a:t>
            </a:r>
            <a:endParaRPr lang="fr-LU" dirty="0"/>
          </a:p>
        </p:txBody>
      </p:sp>
      <p:graphicFrame>
        <p:nvGraphicFramePr>
          <p:cNvPr id="4" name="Table 3"/>
          <p:cNvGraphicFramePr>
            <a:graphicFrameLocks noGrp="1"/>
          </p:cNvGraphicFramePr>
          <p:nvPr>
            <p:extLst>
              <p:ext uri="{D42A27DB-BD31-4B8C-83A1-F6EECF244321}">
                <p14:modId xmlns:p14="http://schemas.microsoft.com/office/powerpoint/2010/main" val="1195375187"/>
              </p:ext>
            </p:extLst>
          </p:nvPr>
        </p:nvGraphicFramePr>
        <p:xfrm>
          <a:off x="289550" y="985520"/>
          <a:ext cx="8623630" cy="5084618"/>
        </p:xfrm>
        <a:graphic>
          <a:graphicData uri="http://schemas.openxmlformats.org/drawingml/2006/table">
            <a:tbl>
              <a:tblPr firstRow="1" bandRow="1">
                <a:tableStyleId>{F2DE63D5-997A-4646-A377-4702673A728D}</a:tableStyleId>
              </a:tblPr>
              <a:tblGrid>
                <a:gridCol w="862363"/>
                <a:gridCol w="862363"/>
                <a:gridCol w="879844"/>
                <a:gridCol w="923278"/>
                <a:gridCol w="783967"/>
                <a:gridCol w="862363"/>
                <a:gridCol w="862363"/>
                <a:gridCol w="900332"/>
                <a:gridCol w="834501"/>
                <a:gridCol w="852256"/>
              </a:tblGrid>
              <a:tr h="923179">
                <a:tc>
                  <a:txBody>
                    <a:bodyPr/>
                    <a:lstStyle/>
                    <a:p>
                      <a:endParaRPr lang="fr-L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Interbank rate</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Treasury’s marginal cost of funds</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Commercial risk spread</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Country risk premium</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Administration</a:t>
                      </a:r>
                      <a:r>
                        <a:rPr lang="en-US" sz="900" baseline="0" dirty="0" smtClean="0"/>
                        <a:t> cost bid-ask spread</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Adjustment to 0% floor</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aseline="0" dirty="0" smtClean="0"/>
                        <a:t>Availability of liquidity charge</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Cash pool leader services</a:t>
                      </a:r>
                      <a:r>
                        <a:rPr lang="en-US" sz="900" baseline="0" dirty="0" smtClean="0"/>
                        <a:t> charge</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Allocation of cash pool savings</a:t>
                      </a:r>
                      <a:endParaRPr lang="fr-LU"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858">
                <a:tc>
                  <a:txBody>
                    <a:bodyPr/>
                    <a:lstStyle/>
                    <a:p>
                      <a:r>
                        <a:rPr lang="en-US" sz="900" b="1" dirty="0" smtClean="0"/>
                        <a:t>Longer term loans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LU" sz="1100" dirty="0" smtClean="0">
                          <a:latin typeface="+mn-lt"/>
                          <a:ea typeface="Segoe UI"/>
                          <a:cs typeface="Segoe UI"/>
                        </a:rPr>
                        <a:t>√ </a:t>
                      </a:r>
                    </a:p>
                    <a:p>
                      <a:pPr algn="ctr"/>
                      <a:r>
                        <a:rPr lang="fr-LU" sz="1100" dirty="0" smtClean="0">
                          <a:latin typeface="+mn-lt"/>
                          <a:ea typeface="Segoe UI"/>
                          <a:cs typeface="Segoe UI"/>
                        </a:rPr>
                        <a:t>(</a:t>
                      </a:r>
                      <a:r>
                        <a:rPr lang="fr-LU" sz="1100" dirty="0" err="1" smtClean="0">
                          <a:latin typeface="+mn-lt"/>
                          <a:ea typeface="Segoe UI"/>
                          <a:cs typeface="Segoe UI"/>
                        </a:rPr>
                        <a:t>e.g</a:t>
                      </a:r>
                      <a:r>
                        <a:rPr lang="fr-LU" sz="1100" dirty="0" smtClean="0">
                          <a:latin typeface="+mn-lt"/>
                          <a:ea typeface="Segoe UI"/>
                          <a:cs typeface="Segoe UI"/>
                        </a:rPr>
                        <a:t>. 12 </a:t>
                      </a:r>
                      <a:r>
                        <a:rPr lang="fr-LU" sz="1100" dirty="0" err="1" smtClean="0">
                          <a:latin typeface="+mn-lt"/>
                          <a:ea typeface="Segoe UI"/>
                          <a:cs typeface="Segoe UI"/>
                        </a:rPr>
                        <a:t>months</a:t>
                      </a:r>
                      <a:r>
                        <a:rPr lang="fr-LU" sz="1100" dirty="0" smtClean="0">
                          <a:latin typeface="+mn-lt"/>
                          <a:ea typeface="Segoe UI"/>
                          <a:cs typeface="Segoe UI"/>
                        </a:rPr>
                        <a:t> rate)</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r>
                        <a:rPr lang="en-US" sz="1100" dirty="0" smtClean="0">
                          <a:latin typeface="+mn-lt"/>
                        </a:rPr>
                        <a:t>(borrower vs treasury company)</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858">
                <a:tc>
                  <a:txBody>
                    <a:bodyPr/>
                    <a:lstStyle/>
                    <a:p>
                      <a:r>
                        <a:rPr lang="en-US" sz="900" b="1" dirty="0" smtClean="0"/>
                        <a:t>Longer term deposits</a:t>
                      </a:r>
                      <a:endParaRPr lang="fr-LU" sz="9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p>
                    <a:p>
                      <a:pPr algn="ctr"/>
                      <a:r>
                        <a:rPr lang="fr-LU" sz="1100" dirty="0" smtClean="0">
                          <a:latin typeface="+mn-lt"/>
                          <a:ea typeface="Segoe UI"/>
                          <a:cs typeface="Segoe UI"/>
                        </a:rPr>
                        <a:t>(</a:t>
                      </a:r>
                      <a:r>
                        <a:rPr lang="fr-LU" sz="1100" dirty="0" err="1" smtClean="0">
                          <a:latin typeface="+mn-lt"/>
                          <a:ea typeface="Segoe UI"/>
                          <a:cs typeface="Segoe UI"/>
                        </a:rPr>
                        <a:t>e.g</a:t>
                      </a:r>
                      <a:r>
                        <a:rPr lang="fr-LU" sz="1100" dirty="0" smtClean="0">
                          <a:latin typeface="+mn-lt"/>
                          <a:ea typeface="Segoe UI"/>
                          <a:cs typeface="Segoe UI"/>
                        </a:rPr>
                        <a:t>. 12 </a:t>
                      </a:r>
                      <a:r>
                        <a:rPr lang="fr-LU" sz="1100" dirty="0" err="1" smtClean="0">
                          <a:latin typeface="+mn-lt"/>
                          <a:ea typeface="Segoe UI"/>
                          <a:cs typeface="Segoe UI"/>
                        </a:rPr>
                        <a:t>months</a:t>
                      </a:r>
                      <a:r>
                        <a:rPr lang="fr-LU" sz="1100" dirty="0" smtClean="0">
                          <a:latin typeface="+mn-lt"/>
                          <a:ea typeface="Segoe UI"/>
                          <a:cs typeface="Segoe UI"/>
                        </a:rPr>
                        <a:t> rate)</a:t>
                      </a:r>
                      <a:endParaRPr lang="fr-LU" sz="11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r>
                        <a:rPr lang="en-US" sz="1100" dirty="0" smtClean="0">
                          <a:latin typeface="+mn-lt"/>
                        </a:rPr>
                        <a:t>(treasury company vs banks)</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858">
                <a:tc>
                  <a:txBody>
                    <a:bodyPr/>
                    <a:lstStyle/>
                    <a:p>
                      <a:r>
                        <a:rPr lang="en-US" sz="900" b="1" dirty="0" smtClean="0"/>
                        <a:t>Overdrafts</a:t>
                      </a:r>
                      <a:r>
                        <a:rPr lang="en-US" sz="900" b="1" baseline="0" dirty="0" smtClean="0"/>
                        <a:t> in in-house bank</a:t>
                      </a:r>
                      <a:endParaRPr lang="fr-LU" sz="9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r>
                        <a:rPr lang="en-US" sz="1100" dirty="0" smtClean="0">
                          <a:latin typeface="+mn-lt"/>
                        </a:rPr>
                        <a:t>(overnight rate)</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r>
                        <a:rPr lang="en-US" sz="1100" dirty="0" smtClean="0">
                          <a:latin typeface="+mn-lt"/>
                        </a:rPr>
                        <a:t>(borrower vs treasury</a:t>
                      </a:r>
                      <a:r>
                        <a:rPr lang="en-US" sz="1100" baseline="0" dirty="0" smtClean="0">
                          <a:latin typeface="+mn-lt"/>
                        </a:rPr>
                        <a:t> company)</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1901">
                <a:tc>
                  <a:txBody>
                    <a:bodyPr/>
                    <a:lstStyle/>
                    <a:p>
                      <a:r>
                        <a:rPr lang="en-US" sz="900" b="1" dirty="0" smtClean="0"/>
                        <a:t>Credit balances in in-house bank</a:t>
                      </a:r>
                      <a:endParaRPr lang="fr-LU" sz="9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r>
                        <a:rPr lang="en-US" sz="1100" dirty="0" smtClean="0">
                          <a:latin typeface="+mn-lt"/>
                        </a:rPr>
                        <a:t>(overnight rate)</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r>
                        <a:rPr lang="en-US" sz="1100" dirty="0" smtClean="0">
                          <a:latin typeface="+mn-lt"/>
                        </a:rPr>
                        <a:t>(treasury company vs banks)</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LU" sz="11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964">
                <a:tc>
                  <a:txBody>
                    <a:bodyPr/>
                    <a:lstStyle/>
                    <a:p>
                      <a:r>
                        <a:rPr lang="en-US" sz="900" b="1" dirty="0" smtClean="0"/>
                        <a:t>Cash</a:t>
                      </a:r>
                      <a:r>
                        <a:rPr lang="en-US" sz="900" b="1" baseline="0" dirty="0" smtClean="0"/>
                        <a:t> pooling</a:t>
                      </a:r>
                      <a:endParaRPr lang="fr-LU" sz="9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c gridSpan="7">
                  <a:txBody>
                    <a:bodyPr/>
                    <a:lstStyle/>
                    <a:p>
                      <a:pPr algn="ctr"/>
                      <a:r>
                        <a:rPr lang="en-US" sz="1100" dirty="0" smtClean="0">
                          <a:latin typeface="+mn-lt"/>
                        </a:rPr>
                        <a:t>As for overdrafts</a:t>
                      </a:r>
                      <a:r>
                        <a:rPr lang="en-US" sz="1100" baseline="0" dirty="0" smtClean="0">
                          <a:latin typeface="+mn-lt"/>
                        </a:rPr>
                        <a:t> and credit balances in the in-house bank</a:t>
                      </a: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fr-LU" sz="1200" dirty="0"/>
                    </a:p>
                  </a:txBody>
                  <a:tcPr/>
                </a:tc>
                <a:tc hMerge="1">
                  <a:txBody>
                    <a:bodyPr/>
                    <a:lstStyle/>
                    <a:p>
                      <a:pPr algn="ctr"/>
                      <a:endParaRPr lang="fr-LU" sz="1200" dirty="0"/>
                    </a:p>
                  </a:txBody>
                  <a:tcPr/>
                </a:tc>
                <a:tc hMerge="1">
                  <a:txBody>
                    <a:bodyPr/>
                    <a:lstStyle/>
                    <a:p>
                      <a:pPr algn="ctr"/>
                      <a:endParaRPr lang="fr-LU" sz="1200" dirty="0"/>
                    </a:p>
                  </a:txBody>
                  <a:tcPr/>
                </a:tc>
                <a:tc hMerge="1">
                  <a:txBody>
                    <a:bodyPr/>
                    <a:lstStyle/>
                    <a:p>
                      <a:pPr algn="ctr"/>
                      <a:endParaRPr lang="fr-LU" sz="1200" dirty="0"/>
                    </a:p>
                  </a:txBody>
                  <a:tcPr/>
                </a:tc>
                <a:tc hMerge="1">
                  <a:txBody>
                    <a:bodyPr/>
                    <a:lstStyle/>
                    <a:p>
                      <a:pPr algn="ctr"/>
                      <a:endParaRPr lang="fr-LU" sz="1200" dirty="0"/>
                    </a:p>
                  </a:txBody>
                  <a:tcPr/>
                </a:tc>
                <a:tc hMerge="1">
                  <a:txBody>
                    <a:bodyPr/>
                    <a:lstStyle/>
                    <a:p>
                      <a:pPr algn="ctr"/>
                      <a:endParaRPr lang="fr-LU"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LU" sz="1100" dirty="0" smtClean="0">
                          <a:latin typeface="+mn-lt"/>
                          <a:ea typeface="Segoe UI"/>
                          <a:cs typeface="Segoe UI"/>
                        </a:rPr>
                        <a:t>√</a:t>
                      </a:r>
                      <a:endParaRPr lang="fr-LU" sz="1100" dirty="0" smtClean="0">
                        <a:latin typeface="+mn-lt"/>
                      </a:endParaRPr>
                    </a:p>
                    <a:p>
                      <a:pPr algn="ctr"/>
                      <a:endParaRPr lang="fr-LU" sz="11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6" name="Right Triangle 5"/>
          <p:cNvSpPr/>
          <p:nvPr/>
        </p:nvSpPr>
        <p:spPr>
          <a:xfrm>
            <a:off x="301839" y="1003177"/>
            <a:ext cx="834501" cy="892476"/>
          </a:xfrm>
          <a:prstGeom prst="rtTriangl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solidFill>
                <a:schemeClr val="tx1"/>
              </a:solidFill>
            </a:endParaRPr>
          </a:p>
        </p:txBody>
      </p:sp>
      <p:sp>
        <p:nvSpPr>
          <p:cNvPr id="7" name="TextBox 6"/>
          <p:cNvSpPr txBox="1"/>
          <p:nvPr/>
        </p:nvSpPr>
        <p:spPr>
          <a:xfrm>
            <a:off x="301839" y="1526321"/>
            <a:ext cx="621439" cy="369332"/>
          </a:xfrm>
          <a:prstGeom prst="rect">
            <a:avLst/>
          </a:prstGeom>
          <a:noFill/>
          <a:ln>
            <a:noFill/>
          </a:ln>
        </p:spPr>
        <p:txBody>
          <a:bodyPr wrap="square" rtlCol="0">
            <a:spAutoFit/>
          </a:bodyPr>
          <a:lstStyle/>
          <a:p>
            <a:r>
              <a:rPr lang="de-DE" sz="900" b="1" dirty="0" smtClean="0"/>
              <a:t>Trans-action</a:t>
            </a:r>
            <a:endParaRPr lang="fr-LU" sz="900" b="1" dirty="0"/>
          </a:p>
        </p:txBody>
      </p:sp>
      <p:sp>
        <p:nvSpPr>
          <p:cNvPr id="9" name="TextBox 8"/>
          <p:cNvSpPr txBox="1"/>
          <p:nvPr/>
        </p:nvSpPr>
        <p:spPr>
          <a:xfrm>
            <a:off x="523781" y="1003177"/>
            <a:ext cx="674705" cy="369332"/>
          </a:xfrm>
          <a:prstGeom prst="rect">
            <a:avLst/>
          </a:prstGeom>
          <a:noFill/>
          <a:ln>
            <a:noFill/>
          </a:ln>
        </p:spPr>
        <p:txBody>
          <a:bodyPr wrap="square" rtlCol="0">
            <a:spAutoFit/>
          </a:bodyPr>
          <a:lstStyle/>
          <a:p>
            <a:r>
              <a:rPr lang="de-DE" sz="900" b="1" dirty="0" smtClean="0">
                <a:solidFill>
                  <a:schemeClr val="bg1"/>
                </a:solidFill>
              </a:rPr>
              <a:t>Building block</a:t>
            </a:r>
            <a:endParaRPr lang="fr-LU" sz="900" b="1" dirty="0">
              <a:solidFill>
                <a:schemeClr val="bg1"/>
              </a:solidFill>
            </a:endParaRPr>
          </a:p>
        </p:txBody>
      </p:sp>
    </p:spTree>
    <p:extLst>
      <p:ext uri="{BB962C8B-B14F-4D97-AF65-F5344CB8AC3E}">
        <p14:creationId xmlns:p14="http://schemas.microsoft.com/office/powerpoint/2010/main" val="217000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Transfer pricing issues for the treasury function</a:t>
            </a:r>
            <a:endParaRPr lang="fr-LU" b="0" dirty="0"/>
          </a:p>
        </p:txBody>
      </p:sp>
      <p:sp>
        <p:nvSpPr>
          <p:cNvPr id="3" name="Content Placeholder 2"/>
          <p:cNvSpPr>
            <a:spLocks noGrp="1"/>
          </p:cNvSpPr>
          <p:nvPr>
            <p:ph idx="1"/>
          </p:nvPr>
        </p:nvSpPr>
        <p:spPr/>
        <p:txBody>
          <a:bodyPr/>
          <a:lstStyle/>
          <a:p>
            <a:r>
              <a:rPr lang="en-GB" dirty="0"/>
              <a:t>Loans</a:t>
            </a:r>
          </a:p>
          <a:p>
            <a:r>
              <a:rPr lang="en-GB" dirty="0"/>
              <a:t>Financial intermediation</a:t>
            </a:r>
          </a:p>
          <a:p>
            <a:r>
              <a:rPr lang="en-GB" dirty="0"/>
              <a:t>The in-house bank</a:t>
            </a:r>
          </a:p>
          <a:p>
            <a:r>
              <a:rPr lang="en-GB" dirty="0"/>
              <a:t>Cash pooling</a:t>
            </a:r>
          </a:p>
          <a:p>
            <a:r>
              <a:rPr lang="en-GB" dirty="0"/>
              <a:t>Financial </a:t>
            </a:r>
            <a:r>
              <a:rPr lang="en-GB" dirty="0" smtClean="0"/>
              <a:t>guarantees (as opposed to performance guarantees)</a:t>
            </a:r>
            <a:endParaRPr lang="en-GB" dirty="0"/>
          </a:p>
          <a:p>
            <a:r>
              <a:rPr lang="en-GB" dirty="0"/>
              <a:t>Captive insurance</a:t>
            </a:r>
          </a:p>
          <a:p>
            <a:r>
              <a:rPr lang="en-US" dirty="0" smtClean="0"/>
              <a:t>Other, e.g. hedging, FX transactions (not covered here)</a:t>
            </a:r>
            <a:endParaRPr lang="fr-LU" dirty="0"/>
          </a:p>
        </p:txBody>
      </p:sp>
    </p:spTree>
    <p:extLst>
      <p:ext uri="{BB962C8B-B14F-4D97-AF65-F5344CB8AC3E}">
        <p14:creationId xmlns:p14="http://schemas.microsoft.com/office/powerpoint/2010/main" val="725382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Alain Goebel</a:t>
            </a:r>
            <a:endParaRPr lang="en-GB" dirty="0"/>
          </a:p>
        </p:txBody>
      </p:sp>
      <p:sp>
        <p:nvSpPr>
          <p:cNvPr id="2" name="Title 1"/>
          <p:cNvSpPr>
            <a:spLocks noGrp="1"/>
          </p:cNvSpPr>
          <p:nvPr>
            <p:ph type="ctrTitle"/>
          </p:nvPr>
        </p:nvSpPr>
        <p:spPr/>
        <p:txBody>
          <a:bodyPr/>
          <a:lstStyle/>
          <a:p>
            <a:r>
              <a:rPr lang="en-GB" dirty="0"/>
              <a:t>Luxembourg </a:t>
            </a:r>
            <a:r>
              <a:rPr lang="en-GB" dirty="0" smtClean="0"/>
              <a:t>TP and ATAD update</a:t>
            </a:r>
            <a:endParaRPr lang="en-GB" dirty="0"/>
          </a:p>
        </p:txBody>
      </p:sp>
      <p:sp>
        <p:nvSpPr>
          <p:cNvPr id="11" name="Text Placeholder 10"/>
          <p:cNvSpPr>
            <a:spLocks noGrp="1"/>
          </p:cNvSpPr>
          <p:nvPr>
            <p:ph type="body" sz="quarter" idx="18"/>
          </p:nvPr>
        </p:nvSpPr>
        <p:spPr/>
        <p:txBody>
          <a:bodyPr/>
          <a:lstStyle/>
          <a:p>
            <a:r>
              <a:rPr lang="en-GB" dirty="0" smtClean="0"/>
              <a:t>25 June 2019</a:t>
            </a:r>
          </a:p>
          <a:p>
            <a:r>
              <a:rPr lang="en-GB" dirty="0" smtClean="0"/>
              <a:t>ATEL conference</a:t>
            </a:r>
          </a:p>
          <a:p>
            <a:r>
              <a:rPr lang="en-GB" dirty="0" smtClean="0"/>
              <a:t>Luxembourg</a:t>
            </a:r>
            <a:endParaRPr lang="en-GB" dirty="0"/>
          </a:p>
        </p:txBody>
      </p:sp>
    </p:spTree>
    <p:extLst>
      <p:ext uri="{BB962C8B-B14F-4D97-AF65-F5344CB8AC3E}">
        <p14:creationId xmlns:p14="http://schemas.microsoft.com/office/powerpoint/2010/main" val="841352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a:t>
            </a:r>
            <a:endParaRPr lang="fr-LU" dirty="0"/>
          </a:p>
        </p:txBody>
      </p:sp>
      <p:sp>
        <p:nvSpPr>
          <p:cNvPr id="3" name="Content Placeholder 2"/>
          <p:cNvSpPr>
            <a:spLocks noGrp="1"/>
          </p:cNvSpPr>
          <p:nvPr>
            <p:ph idx="1"/>
          </p:nvPr>
        </p:nvSpPr>
        <p:spPr/>
        <p:txBody>
          <a:bodyPr/>
          <a:lstStyle/>
          <a:p>
            <a:pPr marL="342900" indent="-342900">
              <a:buFont typeface="+mj-lt"/>
              <a:buAutoNum type="arabicPeriod"/>
            </a:pPr>
            <a:endParaRPr lang="de-DE" sz="2000" dirty="0" smtClean="0"/>
          </a:p>
          <a:p>
            <a:pPr marL="342900" indent="-342900">
              <a:buFont typeface="+mj-lt"/>
              <a:buAutoNum type="arabicPeriod"/>
            </a:pPr>
            <a:r>
              <a:rPr lang="de-DE" sz="2000" dirty="0" err="1" smtClean="0"/>
              <a:t>Recent</a:t>
            </a:r>
            <a:r>
              <a:rPr lang="de-DE" sz="2000" dirty="0" smtClean="0"/>
              <a:t> Luxembourg TP </a:t>
            </a:r>
            <a:r>
              <a:rPr lang="de-DE" sz="2000" dirty="0" err="1" smtClean="0"/>
              <a:t>case</a:t>
            </a:r>
            <a:r>
              <a:rPr lang="de-DE" sz="2000" dirty="0" smtClean="0"/>
              <a:t> </a:t>
            </a:r>
            <a:r>
              <a:rPr lang="de-DE" sz="2000" dirty="0" err="1" smtClean="0"/>
              <a:t>law</a:t>
            </a:r>
            <a:endParaRPr lang="de-DE" sz="2000" dirty="0" smtClean="0"/>
          </a:p>
          <a:p>
            <a:pPr marL="342900" indent="-342900">
              <a:buFont typeface="+mj-lt"/>
              <a:buAutoNum type="arabicPeriod"/>
            </a:pPr>
            <a:endParaRPr lang="de-DE" sz="2000" dirty="0"/>
          </a:p>
          <a:p>
            <a:pPr marL="342900" indent="-342900">
              <a:buFont typeface="+mj-lt"/>
              <a:buAutoNum type="arabicPeriod"/>
            </a:pPr>
            <a:endParaRPr lang="de-DE" sz="2000" dirty="0" smtClean="0"/>
          </a:p>
          <a:p>
            <a:pPr marL="342900" indent="-342900">
              <a:buFont typeface="+mj-lt"/>
              <a:buAutoNum type="arabicPeriod"/>
            </a:pPr>
            <a:r>
              <a:rPr lang="de-DE" sz="2000" dirty="0" smtClean="0"/>
              <a:t>ATAD update</a:t>
            </a:r>
            <a:endParaRPr lang="fr-LU" sz="2000" dirty="0"/>
          </a:p>
        </p:txBody>
      </p:sp>
    </p:spTree>
    <p:extLst>
      <p:ext uri="{BB962C8B-B14F-4D97-AF65-F5344CB8AC3E}">
        <p14:creationId xmlns:p14="http://schemas.microsoft.com/office/powerpoint/2010/main" val="74000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ctrTitle"/>
          </p:nvPr>
        </p:nvSpPr>
        <p:spPr/>
        <p:txBody>
          <a:bodyPr/>
          <a:lstStyle/>
          <a:p>
            <a:r>
              <a:rPr lang="en-GB" dirty="0"/>
              <a:t>Luxembourg </a:t>
            </a:r>
            <a:r>
              <a:rPr lang="en-GB" dirty="0" smtClean="0"/>
              <a:t>TP case law</a:t>
            </a:r>
            <a:endParaRPr lang="en-GB" dirty="0"/>
          </a:p>
        </p:txBody>
      </p:sp>
      <p:sp>
        <p:nvSpPr>
          <p:cNvPr id="11" name="Text Placeholder 10"/>
          <p:cNvSpPr>
            <a:spLocks noGrp="1"/>
          </p:cNvSpPr>
          <p:nvPr>
            <p:ph type="body" sz="quarter" idx="18"/>
          </p:nvPr>
        </p:nvSpPr>
        <p:spPr/>
        <p:txBody>
          <a:bodyPr/>
          <a:lstStyle/>
          <a:p>
            <a:r>
              <a:rPr lang="en-GB" dirty="0" smtClean="0"/>
              <a:t>25 June 2019</a:t>
            </a:r>
          </a:p>
          <a:p>
            <a:r>
              <a:rPr lang="en-GB" dirty="0" smtClean="0"/>
              <a:t>ATEL conference</a:t>
            </a:r>
          </a:p>
          <a:p>
            <a:r>
              <a:rPr lang="en-GB" dirty="0" smtClean="0"/>
              <a:t>Luxembourg</a:t>
            </a:r>
            <a:endParaRPr lang="en-GB" dirty="0"/>
          </a:p>
        </p:txBody>
      </p:sp>
    </p:spTree>
    <p:extLst>
      <p:ext uri="{BB962C8B-B14F-4D97-AF65-F5344CB8AC3E}">
        <p14:creationId xmlns:p14="http://schemas.microsoft.com/office/powerpoint/2010/main" val="953857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 22 Oct 2018 / N° 40348</a:t>
            </a:r>
            <a:endParaRPr lang="en-GB" dirty="0"/>
          </a:p>
        </p:txBody>
      </p:sp>
      <p:sp>
        <p:nvSpPr>
          <p:cNvPr id="7" name="Content Placeholder 6"/>
          <p:cNvSpPr>
            <a:spLocks noGrp="1"/>
          </p:cNvSpPr>
          <p:nvPr>
            <p:ph idx="1"/>
          </p:nvPr>
        </p:nvSpPr>
        <p:spPr>
          <a:xfrm>
            <a:off x="4647722" y="1823759"/>
            <a:ext cx="4256133" cy="4317065"/>
          </a:xfrm>
        </p:spPr>
        <p:txBody>
          <a:bodyPr/>
          <a:lstStyle/>
          <a:p>
            <a:r>
              <a:rPr lang="en-GB" dirty="0" smtClean="0"/>
              <a:t>French real estate financed by </a:t>
            </a:r>
            <a:r>
              <a:rPr lang="en-GB" dirty="0" err="1" smtClean="0"/>
              <a:t>LuxCo</a:t>
            </a:r>
            <a:r>
              <a:rPr lang="en-GB" dirty="0" smtClean="0"/>
              <a:t> with a 12 % IBL</a:t>
            </a:r>
          </a:p>
          <a:p>
            <a:r>
              <a:rPr lang="en-GB" dirty="0" smtClean="0"/>
              <a:t>No TP report/interest benchmarking</a:t>
            </a:r>
          </a:p>
          <a:p>
            <a:r>
              <a:rPr lang="en-GB" dirty="0" smtClean="0"/>
              <a:t>LTA: </a:t>
            </a:r>
          </a:p>
          <a:p>
            <a:pPr lvl="1"/>
            <a:r>
              <a:rPr lang="en-GB" dirty="0" smtClean="0"/>
              <a:t>excessive interest = hidden profit distribution</a:t>
            </a:r>
            <a:endParaRPr lang="en-GB" dirty="0"/>
          </a:p>
          <a:p>
            <a:pPr lvl="1"/>
            <a:r>
              <a:rPr lang="en-GB" dirty="0" smtClean="0"/>
              <a:t>Only 1,87 % (2011) and 0,82 % (2012) acceptable</a:t>
            </a:r>
          </a:p>
          <a:p>
            <a:r>
              <a:rPr lang="en-GB" dirty="0" smtClean="0"/>
              <a:t>TP analysis:</a:t>
            </a:r>
          </a:p>
          <a:p>
            <a:endParaRPr lang="en-GB" dirty="0"/>
          </a:p>
          <a:p>
            <a:endParaRPr lang="en-GB" dirty="0" smtClean="0"/>
          </a:p>
          <a:p>
            <a:endParaRPr lang="en-GB" dirty="0"/>
          </a:p>
          <a:p>
            <a:endParaRPr lang="en-GB" dirty="0" smtClean="0"/>
          </a:p>
          <a:p>
            <a:r>
              <a:rPr lang="en-GB" dirty="0" smtClean="0"/>
              <a:t>LTA: risk premium accepted</a:t>
            </a:r>
          </a:p>
          <a:p>
            <a:pPr lvl="1"/>
            <a:r>
              <a:rPr lang="en-GB" dirty="0" smtClean="0"/>
              <a:t>3,57 (2011)</a:t>
            </a:r>
          </a:p>
          <a:p>
            <a:pPr lvl="1"/>
            <a:r>
              <a:rPr lang="en-GB" dirty="0" smtClean="0"/>
              <a:t>2,52 (2012)</a:t>
            </a:r>
          </a:p>
          <a:p>
            <a:pPr marL="0" indent="0">
              <a:buNone/>
            </a:pPr>
            <a:r>
              <a:rPr lang="en-GB" dirty="0" smtClean="0">
                <a:sym typeface="Wingdings" panose="05000000000000000000" pitchFamily="2" charset="2"/>
              </a:rPr>
              <a:t> </a:t>
            </a:r>
            <a:r>
              <a:rPr lang="en-GB" dirty="0" smtClean="0"/>
              <a:t>TA</a:t>
            </a:r>
          </a:p>
        </p:txBody>
      </p:sp>
      <p:graphicFrame>
        <p:nvGraphicFramePr>
          <p:cNvPr id="2" name="Table 1"/>
          <p:cNvGraphicFramePr>
            <a:graphicFrameLocks noGrp="1"/>
          </p:cNvGraphicFramePr>
          <p:nvPr>
            <p:extLst>
              <p:ext uri="{D42A27DB-BD31-4B8C-83A1-F6EECF244321}">
                <p14:modId xmlns:p14="http://schemas.microsoft.com/office/powerpoint/2010/main" val="804111836"/>
              </p:ext>
            </p:extLst>
          </p:nvPr>
        </p:nvGraphicFramePr>
        <p:xfrm>
          <a:off x="4670012" y="4210253"/>
          <a:ext cx="4136994" cy="670560"/>
        </p:xfrm>
        <a:graphic>
          <a:graphicData uri="http://schemas.openxmlformats.org/drawingml/2006/table">
            <a:tbl>
              <a:tblPr firstRow="1" bandRow="1">
                <a:tableStyleId>{F2DE63D5-997A-4646-A377-4702673A728D}</a:tableStyleId>
              </a:tblPr>
              <a:tblGrid>
                <a:gridCol w="1378998"/>
                <a:gridCol w="1378998"/>
                <a:gridCol w="1378998"/>
              </a:tblGrid>
              <a:tr h="304677">
                <a:tc>
                  <a:txBody>
                    <a:bodyPr/>
                    <a:lstStyle/>
                    <a:p>
                      <a:r>
                        <a:rPr lang="de-DE" dirty="0" smtClean="0"/>
                        <a:t>LQP</a:t>
                      </a:r>
                      <a:endParaRPr lang="fr-LU" dirty="0"/>
                    </a:p>
                  </a:txBody>
                  <a:tcPr/>
                </a:tc>
                <a:tc>
                  <a:txBody>
                    <a:bodyPr/>
                    <a:lstStyle/>
                    <a:p>
                      <a:r>
                        <a:rPr lang="de-DE" dirty="0" smtClean="0"/>
                        <a:t>MQP</a:t>
                      </a:r>
                      <a:endParaRPr lang="fr-LU" dirty="0"/>
                    </a:p>
                  </a:txBody>
                  <a:tcPr/>
                </a:tc>
                <a:tc>
                  <a:txBody>
                    <a:bodyPr/>
                    <a:lstStyle/>
                    <a:p>
                      <a:r>
                        <a:rPr lang="de-DE" dirty="0" smtClean="0"/>
                        <a:t>UQP</a:t>
                      </a:r>
                      <a:endParaRPr lang="fr-LU" dirty="0"/>
                    </a:p>
                  </a:txBody>
                  <a:tcPr/>
                </a:tc>
              </a:tr>
              <a:tr h="304677">
                <a:tc>
                  <a:txBody>
                    <a:bodyPr/>
                    <a:lstStyle/>
                    <a:p>
                      <a:r>
                        <a:rPr lang="de-DE" sz="1400" dirty="0" smtClean="0"/>
                        <a:t>239 - 688 bps</a:t>
                      </a:r>
                      <a:endParaRPr lang="fr-LU" sz="1400" dirty="0"/>
                    </a:p>
                  </a:txBody>
                  <a:tcPr/>
                </a:tc>
                <a:tc>
                  <a:txBody>
                    <a:bodyPr/>
                    <a:lstStyle/>
                    <a:p>
                      <a:r>
                        <a:rPr lang="de-DE" sz="1400" dirty="0" smtClean="0"/>
                        <a:t>313 - 688 bps</a:t>
                      </a:r>
                      <a:endParaRPr lang="fr-LU" sz="1400" dirty="0"/>
                    </a:p>
                  </a:txBody>
                  <a:tcPr/>
                </a:tc>
                <a:tc>
                  <a:txBody>
                    <a:bodyPr/>
                    <a:lstStyle/>
                    <a:p>
                      <a:r>
                        <a:rPr lang="de-DE" sz="1400" dirty="0" smtClean="0"/>
                        <a:t>321 - 788 bps</a:t>
                      </a:r>
                      <a:endParaRPr lang="fr-LU" sz="1400" dirty="0"/>
                    </a:p>
                  </a:txBody>
                  <a:tcPr/>
                </a:tc>
              </a:tr>
            </a:tbl>
          </a:graphicData>
        </a:graphic>
      </p:graphicFrame>
      <p:sp>
        <p:nvSpPr>
          <p:cNvPr id="4" name="TextBox 3"/>
          <p:cNvSpPr txBox="1"/>
          <p:nvPr/>
        </p:nvSpPr>
        <p:spPr>
          <a:xfrm>
            <a:off x="914400" y="2130640"/>
            <a:ext cx="2583402" cy="363985"/>
          </a:xfrm>
          <a:prstGeom prst="rect">
            <a:avLst/>
          </a:prstGeom>
          <a:solidFill>
            <a:schemeClr val="tx2"/>
          </a:solidFill>
          <a:ln w="28575" algn="ctr">
            <a:noFill/>
            <a:round/>
            <a:headEnd/>
            <a:tailEnd/>
          </a:ln>
        </p:spPr>
        <p:txBody>
          <a:bodyPr lIns="72000" rIns="72000" anchor="t">
            <a:noAutofit/>
          </a:bodyPr>
          <a:lstStyle>
            <a:defPPr>
              <a:defRPr lang="en-US"/>
            </a:defPPr>
            <a:lvl1pPr eaLnBrk="1" fontAlgn="auto" hangingPunct="1">
              <a:spcBef>
                <a:spcPts val="0"/>
              </a:spcBef>
              <a:spcAft>
                <a:spcPts val="0"/>
              </a:spcAft>
              <a:buClr>
                <a:schemeClr val="bg2"/>
              </a:buClr>
              <a:defRPr sz="11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pPr algn="ctr"/>
            <a:r>
              <a:rPr lang="de-DE" sz="1600" dirty="0"/>
              <a:t>Shareholder</a:t>
            </a:r>
            <a:endParaRPr lang="fr-LU" sz="1600" dirty="0"/>
          </a:p>
        </p:txBody>
      </p:sp>
      <p:sp>
        <p:nvSpPr>
          <p:cNvPr id="6" name="TextBox 5"/>
          <p:cNvSpPr txBox="1"/>
          <p:nvPr/>
        </p:nvSpPr>
        <p:spPr>
          <a:xfrm>
            <a:off x="914400" y="3028765"/>
            <a:ext cx="2583402" cy="363985"/>
          </a:xfrm>
          <a:prstGeom prst="rect">
            <a:avLst/>
          </a:prstGeom>
          <a:solidFill>
            <a:schemeClr val="tx2"/>
          </a:solidFill>
          <a:ln w="28575" algn="ctr">
            <a:noFill/>
            <a:round/>
            <a:headEnd/>
            <a:tailEnd/>
          </a:ln>
        </p:spPr>
        <p:txBody>
          <a:bodyPr lIns="72000" rIns="72000" anchor="t">
            <a:noAutofit/>
          </a:bodyPr>
          <a:lstStyle>
            <a:defPPr>
              <a:defRPr lang="en-US"/>
            </a:defPPr>
            <a:lvl1pPr eaLnBrk="1" fontAlgn="auto" hangingPunct="1">
              <a:spcBef>
                <a:spcPts val="0"/>
              </a:spcBef>
              <a:spcAft>
                <a:spcPts val="0"/>
              </a:spcAft>
              <a:buClr>
                <a:schemeClr val="bg2"/>
              </a:buClr>
              <a:defRPr sz="11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pPr algn="ctr"/>
            <a:r>
              <a:rPr lang="de-DE" sz="1600" dirty="0" err="1" smtClean="0"/>
              <a:t>LuxCo</a:t>
            </a:r>
            <a:r>
              <a:rPr lang="de-DE" sz="1600" dirty="0" smtClean="0"/>
              <a:t> SA</a:t>
            </a:r>
            <a:endParaRPr lang="fr-LU" sz="1600" dirty="0"/>
          </a:p>
        </p:txBody>
      </p:sp>
      <p:cxnSp>
        <p:nvCxnSpPr>
          <p:cNvPr id="8" name="Curved Connector 7"/>
          <p:cNvCxnSpPr>
            <a:stCxn id="4" idx="3"/>
            <a:endCxn id="6" idx="3"/>
          </p:cNvCxnSpPr>
          <p:nvPr/>
        </p:nvCxnSpPr>
        <p:spPr>
          <a:xfrm>
            <a:off x="3497802" y="2312633"/>
            <a:ext cx="12700" cy="898125"/>
          </a:xfrm>
          <a:prstGeom prst="curvedConnector3">
            <a:avLst>
              <a:gd name="adj1" fmla="val 1800000"/>
            </a:avLst>
          </a:prstGeom>
          <a:ln>
            <a:solidFill>
              <a:schemeClr val="tx2"/>
            </a:solidFill>
            <a:tailEnd type="triangle"/>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3737499" y="2630460"/>
            <a:ext cx="816746" cy="338554"/>
          </a:xfrm>
          <a:prstGeom prst="rect">
            <a:avLst/>
          </a:prstGeom>
          <a:noFill/>
          <a:ln>
            <a:noFill/>
          </a:ln>
        </p:spPr>
        <p:txBody>
          <a:bodyPr wrap="square" rtlCol="0">
            <a:spAutoFit/>
          </a:bodyPr>
          <a:lstStyle/>
          <a:p>
            <a:r>
              <a:rPr lang="de-DE" sz="1600" dirty="0" err="1" smtClean="0"/>
              <a:t>Loans</a:t>
            </a:r>
            <a:endParaRPr lang="fr-LU" sz="1600" dirty="0"/>
          </a:p>
        </p:txBody>
      </p:sp>
      <p:cxnSp>
        <p:nvCxnSpPr>
          <p:cNvPr id="12" name="Straight Connector 11"/>
          <p:cNvCxnSpPr/>
          <p:nvPr/>
        </p:nvCxnSpPr>
        <p:spPr>
          <a:xfrm>
            <a:off x="426128" y="3879542"/>
            <a:ext cx="4021585" cy="0"/>
          </a:xfrm>
          <a:prstGeom prst="line">
            <a:avLst/>
          </a:prstGeom>
          <a:ln>
            <a:solidFill>
              <a:schemeClr val="tx2"/>
            </a:solidFill>
            <a:prstDash val="dash"/>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a:stCxn id="6" idx="2"/>
          </p:cNvCxnSpPr>
          <p:nvPr/>
        </p:nvCxnSpPr>
        <p:spPr>
          <a:xfrm>
            <a:off x="2206101" y="3392750"/>
            <a:ext cx="0" cy="1019452"/>
          </a:xfrm>
          <a:prstGeom prst="straightConnector1">
            <a:avLst/>
          </a:prstGeom>
          <a:ln>
            <a:solidFill>
              <a:schemeClr val="tx2"/>
            </a:solidFill>
            <a:tailEnd type="triangle"/>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3848470" y="3571765"/>
            <a:ext cx="594804" cy="307777"/>
          </a:xfrm>
          <a:prstGeom prst="rect">
            <a:avLst/>
          </a:prstGeom>
          <a:noFill/>
          <a:ln>
            <a:noFill/>
          </a:ln>
        </p:spPr>
        <p:txBody>
          <a:bodyPr wrap="square" rtlCol="0">
            <a:spAutoFit/>
          </a:bodyPr>
          <a:lstStyle/>
          <a:p>
            <a:r>
              <a:rPr lang="de-DE" sz="1400" i="1" dirty="0" smtClean="0"/>
              <a:t>Lux</a:t>
            </a:r>
            <a:endParaRPr lang="fr-LU" i="1" dirty="0"/>
          </a:p>
        </p:txBody>
      </p:sp>
      <p:sp>
        <p:nvSpPr>
          <p:cNvPr id="17" name="TextBox 16"/>
          <p:cNvSpPr txBox="1"/>
          <p:nvPr/>
        </p:nvSpPr>
        <p:spPr>
          <a:xfrm>
            <a:off x="3883981" y="3902476"/>
            <a:ext cx="594804" cy="307777"/>
          </a:xfrm>
          <a:prstGeom prst="rect">
            <a:avLst/>
          </a:prstGeom>
          <a:noFill/>
          <a:ln>
            <a:noFill/>
          </a:ln>
        </p:spPr>
        <p:txBody>
          <a:bodyPr wrap="square" rtlCol="0">
            <a:spAutoFit/>
          </a:bodyPr>
          <a:lstStyle/>
          <a:p>
            <a:r>
              <a:rPr lang="de-DE" sz="1400" i="1" dirty="0" smtClean="0"/>
              <a:t>Fr</a:t>
            </a:r>
            <a:endParaRPr lang="fr-LU"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881" y="4500411"/>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648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dirty="0" err="1" smtClean="0"/>
              <a:t>Taxpayer</a:t>
            </a:r>
            <a:r>
              <a:rPr lang="de-DE" dirty="0" smtClean="0"/>
              <a:t>: </a:t>
            </a:r>
          </a:p>
          <a:p>
            <a:pPr lvl="1"/>
            <a:r>
              <a:rPr lang="de-DE" dirty="0" smtClean="0"/>
              <a:t>New TP </a:t>
            </a:r>
            <a:r>
              <a:rPr lang="de-DE" dirty="0" err="1" smtClean="0"/>
              <a:t>analysis</a:t>
            </a:r>
            <a:r>
              <a:rPr lang="de-DE" dirty="0" smtClean="0"/>
              <a:t>: 9,95 % - 19,61 %</a:t>
            </a:r>
          </a:p>
          <a:p>
            <a:pPr lvl="1"/>
            <a:r>
              <a:rPr lang="de-DE" dirty="0" smtClean="0"/>
              <a:t>First TP </a:t>
            </a:r>
            <a:r>
              <a:rPr lang="de-DE" dirty="0" err="1" smtClean="0"/>
              <a:t>analysis</a:t>
            </a:r>
            <a:r>
              <a:rPr lang="de-DE" dirty="0" smtClean="0"/>
              <a:t>: 7,88 %</a:t>
            </a:r>
          </a:p>
          <a:p>
            <a:pPr lvl="1"/>
            <a:r>
              <a:rPr lang="de-DE" dirty="0" err="1" smtClean="0"/>
              <a:t>Circular</a:t>
            </a:r>
            <a:r>
              <a:rPr lang="de-DE" dirty="0" smtClean="0"/>
              <a:t> LIR 164 / 1 LIR / 23 March 1998: 5 %</a:t>
            </a:r>
          </a:p>
          <a:p>
            <a:pPr lvl="1"/>
            <a:endParaRPr lang="de-DE" dirty="0"/>
          </a:p>
          <a:p>
            <a:r>
              <a:rPr lang="de-DE" dirty="0" smtClean="0"/>
              <a:t>TA:</a:t>
            </a:r>
          </a:p>
          <a:p>
            <a:pPr lvl="1"/>
            <a:r>
              <a:rPr lang="de-DE" dirty="0" err="1" smtClean="0"/>
              <a:t>Accepted</a:t>
            </a:r>
            <a:r>
              <a:rPr lang="de-DE" dirty="0" smtClean="0"/>
              <a:t> </a:t>
            </a:r>
            <a:r>
              <a:rPr lang="de-DE" dirty="0" err="1" smtClean="0"/>
              <a:t>to</a:t>
            </a:r>
            <a:r>
              <a:rPr lang="de-DE" dirty="0" smtClean="0"/>
              <a:t> </a:t>
            </a:r>
            <a:r>
              <a:rPr lang="de-DE" dirty="0" err="1" smtClean="0"/>
              <a:t>consider</a:t>
            </a:r>
            <a:r>
              <a:rPr lang="de-DE" dirty="0" smtClean="0"/>
              <a:t> </a:t>
            </a:r>
            <a:r>
              <a:rPr lang="de-DE" dirty="0" err="1" smtClean="0"/>
              <a:t>new</a:t>
            </a:r>
            <a:r>
              <a:rPr lang="de-DE" dirty="0" smtClean="0"/>
              <a:t> TP </a:t>
            </a:r>
            <a:r>
              <a:rPr lang="de-DE" dirty="0" err="1" smtClean="0"/>
              <a:t>report</a:t>
            </a:r>
            <a:endParaRPr lang="de-DE" dirty="0" smtClean="0"/>
          </a:p>
          <a:p>
            <a:pPr lvl="1"/>
            <a:r>
              <a:rPr lang="de-DE" dirty="0" err="1" smtClean="0"/>
              <a:t>Taxpayer</a:t>
            </a:r>
            <a:r>
              <a:rPr lang="de-DE" dirty="0" smtClean="0"/>
              <a:t> </a:t>
            </a:r>
            <a:r>
              <a:rPr lang="de-DE" dirty="0" err="1" smtClean="0"/>
              <a:t>failed</a:t>
            </a:r>
            <a:r>
              <a:rPr lang="de-DE" dirty="0" smtClean="0"/>
              <a:t> </a:t>
            </a:r>
            <a:r>
              <a:rPr lang="de-DE" dirty="0" err="1" smtClean="0"/>
              <a:t>to</a:t>
            </a:r>
            <a:r>
              <a:rPr lang="de-DE" dirty="0" smtClean="0"/>
              <a:t> </a:t>
            </a:r>
            <a:r>
              <a:rPr lang="de-DE" dirty="0" err="1" smtClean="0"/>
              <a:t>justify</a:t>
            </a:r>
            <a:r>
              <a:rPr lang="de-DE" dirty="0" smtClean="0"/>
              <a:t> </a:t>
            </a:r>
            <a:r>
              <a:rPr lang="de-DE" dirty="0" err="1" smtClean="0"/>
              <a:t>arm‘s</a:t>
            </a:r>
            <a:r>
              <a:rPr lang="de-DE" dirty="0" smtClean="0"/>
              <a:t> </a:t>
            </a:r>
            <a:r>
              <a:rPr lang="de-DE" dirty="0" err="1" smtClean="0"/>
              <a:t>length</a:t>
            </a:r>
            <a:r>
              <a:rPr lang="de-DE" dirty="0"/>
              <a:t> </a:t>
            </a:r>
            <a:r>
              <a:rPr lang="de-DE" dirty="0" smtClean="0"/>
              <a:t>rate</a:t>
            </a:r>
          </a:p>
          <a:p>
            <a:pPr lvl="1">
              <a:buFont typeface="Wingdings"/>
              <a:buChar char="à"/>
            </a:pPr>
            <a:r>
              <a:rPr lang="de-DE" dirty="0" err="1" smtClean="0">
                <a:sym typeface="Wingdings" panose="05000000000000000000" pitchFamily="2" charset="2"/>
              </a:rPr>
              <a:t>Dismissed</a:t>
            </a:r>
            <a:r>
              <a:rPr lang="de-DE" dirty="0" smtClean="0">
                <a:sym typeface="Wingdings" panose="05000000000000000000" pitchFamily="2" charset="2"/>
              </a:rPr>
              <a:t> </a:t>
            </a:r>
          </a:p>
          <a:p>
            <a:pPr lvl="1">
              <a:buFont typeface="Wingdings"/>
              <a:buChar char="à"/>
            </a:pPr>
            <a:endParaRPr lang="de-DE" dirty="0">
              <a:sym typeface="Wingdings" panose="05000000000000000000" pitchFamily="2" charset="2"/>
            </a:endParaRPr>
          </a:p>
          <a:p>
            <a:pPr marL="0" indent="0">
              <a:buNone/>
            </a:pPr>
            <a:r>
              <a:rPr lang="de-DE" u="sng" dirty="0" err="1" smtClean="0"/>
              <a:t>Conclusion</a:t>
            </a:r>
            <a:endParaRPr lang="de-DE" u="sng" dirty="0" smtClean="0"/>
          </a:p>
          <a:p>
            <a:pPr marL="0" indent="0">
              <a:buNone/>
            </a:pPr>
            <a:endParaRPr lang="de-DE" dirty="0"/>
          </a:p>
          <a:p>
            <a:pPr lvl="1">
              <a:buFont typeface="Wingdings" panose="05000000000000000000" pitchFamily="2" charset="2"/>
              <a:buChar char="§"/>
            </a:pPr>
            <a:r>
              <a:rPr lang="de-DE" dirty="0" err="1"/>
              <a:t>Importance</a:t>
            </a:r>
            <a:r>
              <a:rPr lang="de-DE" dirty="0"/>
              <a:t> of TP </a:t>
            </a:r>
            <a:r>
              <a:rPr lang="de-DE" dirty="0" err="1"/>
              <a:t>report</a:t>
            </a:r>
            <a:endParaRPr lang="de-DE" dirty="0"/>
          </a:p>
          <a:p>
            <a:pPr lvl="1">
              <a:buFont typeface="Wingdings" panose="05000000000000000000" pitchFamily="2" charset="2"/>
              <a:buChar char="§"/>
            </a:pPr>
            <a:r>
              <a:rPr lang="de-DE" dirty="0" err="1"/>
              <a:t>Possible</a:t>
            </a:r>
            <a:r>
              <a:rPr lang="de-DE" dirty="0"/>
              <a:t> </a:t>
            </a:r>
            <a:r>
              <a:rPr lang="de-DE" dirty="0" err="1"/>
              <a:t>to</a:t>
            </a:r>
            <a:r>
              <a:rPr lang="de-DE" dirty="0"/>
              <a:t> </a:t>
            </a:r>
            <a:r>
              <a:rPr lang="de-DE" dirty="0" err="1"/>
              <a:t>document</a:t>
            </a:r>
            <a:r>
              <a:rPr lang="de-DE" dirty="0"/>
              <a:t> </a:t>
            </a:r>
            <a:r>
              <a:rPr lang="de-DE" dirty="0" smtClean="0"/>
              <a:t>ex </a:t>
            </a:r>
            <a:r>
              <a:rPr lang="de-DE" dirty="0" err="1"/>
              <a:t>post</a:t>
            </a:r>
            <a:r>
              <a:rPr lang="de-DE" dirty="0"/>
              <a:t> but…</a:t>
            </a:r>
            <a:endParaRPr lang="fr-LU" dirty="0"/>
          </a:p>
        </p:txBody>
      </p:sp>
      <p:sp>
        <p:nvSpPr>
          <p:cNvPr id="4" name="Title 2"/>
          <p:cNvSpPr>
            <a:spLocks noGrp="1"/>
          </p:cNvSpPr>
          <p:nvPr>
            <p:ph type="title"/>
          </p:nvPr>
        </p:nvSpPr>
        <p:spPr>
          <a:xfrm>
            <a:off x="484188" y="995363"/>
            <a:ext cx="8158162" cy="752475"/>
          </a:xfrm>
        </p:spPr>
        <p:txBody>
          <a:bodyPr/>
          <a:lstStyle/>
          <a:p>
            <a:r>
              <a:rPr lang="en-GB" dirty="0" smtClean="0"/>
              <a:t>TA 22 Oct 2018 / N° 40348</a:t>
            </a:r>
            <a:endParaRPr lang="en-GB" dirty="0"/>
          </a:p>
        </p:txBody>
      </p:sp>
    </p:spTree>
    <p:extLst>
      <p:ext uri="{BB962C8B-B14F-4D97-AF65-F5344CB8AC3E}">
        <p14:creationId xmlns:p14="http://schemas.microsoft.com/office/powerpoint/2010/main" val="360456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TA 7 Jan. 2019 / N°40251</a:t>
            </a:r>
            <a:endParaRPr lang="fr-LU"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4620" y="1772893"/>
            <a:ext cx="650099" cy="79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77" y="1772893"/>
            <a:ext cx="650099" cy="79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046" y="1772893"/>
            <a:ext cx="650099" cy="79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66857" y="1926454"/>
            <a:ext cx="1158536" cy="276999"/>
          </a:xfrm>
          <a:prstGeom prst="rect">
            <a:avLst/>
          </a:prstGeom>
          <a:noFill/>
          <a:ln>
            <a:noFill/>
          </a:ln>
        </p:spPr>
        <p:txBody>
          <a:bodyPr wrap="square" rtlCol="0">
            <a:spAutoFit/>
          </a:bodyPr>
          <a:lstStyle/>
          <a:p>
            <a:r>
              <a:rPr lang="de-DE" sz="1200" dirty="0" smtClean="0"/>
              <a:t>Shareholders</a:t>
            </a:r>
            <a:endParaRPr lang="fr-LU" sz="1200" dirty="0"/>
          </a:p>
        </p:txBody>
      </p:sp>
      <p:sp>
        <p:nvSpPr>
          <p:cNvPr id="11" name="TextBox 10"/>
          <p:cNvSpPr txBox="1"/>
          <p:nvPr/>
        </p:nvSpPr>
        <p:spPr>
          <a:xfrm>
            <a:off x="727969" y="2947386"/>
            <a:ext cx="2583402" cy="363985"/>
          </a:xfrm>
          <a:prstGeom prst="rect">
            <a:avLst/>
          </a:prstGeom>
          <a:solidFill>
            <a:schemeClr val="tx2"/>
          </a:solidFill>
          <a:ln w="28575" algn="ctr">
            <a:noFill/>
            <a:round/>
            <a:headEnd/>
            <a:tailEnd/>
          </a:ln>
        </p:spPr>
        <p:txBody>
          <a:bodyPr lIns="72000" rIns="72000" anchor="t">
            <a:noAutofit/>
          </a:bodyPr>
          <a:lstStyle>
            <a:defPPr>
              <a:defRPr lang="en-US"/>
            </a:defPPr>
            <a:lvl1pPr eaLnBrk="1" fontAlgn="auto" hangingPunct="1">
              <a:spcBef>
                <a:spcPts val="0"/>
              </a:spcBef>
              <a:spcAft>
                <a:spcPts val="0"/>
              </a:spcAft>
              <a:buClr>
                <a:schemeClr val="bg2"/>
              </a:buClr>
              <a:defRPr sz="11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pPr algn="ctr"/>
            <a:r>
              <a:rPr lang="de-DE" sz="1600" dirty="0" err="1" smtClean="0"/>
              <a:t>LuxCo</a:t>
            </a:r>
            <a:endParaRPr lang="fr-LU" sz="1600" dirty="0"/>
          </a:p>
        </p:txBody>
      </p:sp>
      <p:sp>
        <p:nvSpPr>
          <p:cNvPr id="12" name="TextBox 11"/>
          <p:cNvSpPr txBox="1"/>
          <p:nvPr/>
        </p:nvSpPr>
        <p:spPr>
          <a:xfrm>
            <a:off x="728584" y="3960920"/>
            <a:ext cx="2583402" cy="363985"/>
          </a:xfrm>
          <a:prstGeom prst="rect">
            <a:avLst/>
          </a:prstGeom>
          <a:solidFill>
            <a:schemeClr val="tx2"/>
          </a:solidFill>
          <a:ln w="28575" algn="ctr">
            <a:noFill/>
            <a:round/>
            <a:headEnd/>
            <a:tailEnd/>
          </a:ln>
        </p:spPr>
        <p:txBody>
          <a:bodyPr lIns="72000" rIns="72000" anchor="t">
            <a:noAutofit/>
          </a:bodyPr>
          <a:lstStyle>
            <a:defPPr>
              <a:defRPr lang="en-US"/>
            </a:defPPr>
            <a:lvl1pPr eaLnBrk="1" fontAlgn="auto" hangingPunct="1">
              <a:spcBef>
                <a:spcPts val="0"/>
              </a:spcBef>
              <a:spcAft>
                <a:spcPts val="0"/>
              </a:spcAft>
              <a:buClr>
                <a:schemeClr val="bg2"/>
              </a:buClr>
              <a:defRPr sz="11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pPr algn="ctr"/>
            <a:r>
              <a:rPr lang="de-DE" sz="1600" dirty="0" err="1" smtClean="0"/>
              <a:t>SubCos</a:t>
            </a:r>
            <a:endParaRPr lang="fr-LU" sz="1600" dirty="0"/>
          </a:p>
        </p:txBody>
      </p:sp>
      <p:cxnSp>
        <p:nvCxnSpPr>
          <p:cNvPr id="13" name="Curved Connector 12"/>
          <p:cNvCxnSpPr>
            <a:stCxn id="11" idx="3"/>
            <a:endCxn id="12" idx="3"/>
          </p:cNvCxnSpPr>
          <p:nvPr/>
        </p:nvCxnSpPr>
        <p:spPr>
          <a:xfrm>
            <a:off x="3311371" y="3129379"/>
            <a:ext cx="615" cy="1013534"/>
          </a:xfrm>
          <a:prstGeom prst="curvedConnector3">
            <a:avLst>
              <a:gd name="adj1" fmla="val 37270732"/>
            </a:avLst>
          </a:prstGeom>
          <a:ln>
            <a:solidFill>
              <a:schemeClr val="tx2"/>
            </a:solidFill>
            <a:tailEnd type="triangle"/>
          </a:ln>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3639845" y="3497646"/>
            <a:ext cx="612560" cy="276999"/>
          </a:xfrm>
          <a:prstGeom prst="rect">
            <a:avLst/>
          </a:prstGeom>
          <a:noFill/>
          <a:ln>
            <a:noFill/>
          </a:ln>
        </p:spPr>
        <p:txBody>
          <a:bodyPr wrap="square" rtlCol="0">
            <a:spAutoFit/>
          </a:bodyPr>
          <a:lstStyle/>
          <a:p>
            <a:r>
              <a:rPr lang="de-DE" sz="1200" dirty="0" err="1" smtClean="0"/>
              <a:t>Loans</a:t>
            </a:r>
            <a:endParaRPr lang="fr-LU" sz="1200" dirty="0"/>
          </a:p>
        </p:txBody>
      </p:sp>
      <p:cxnSp>
        <p:nvCxnSpPr>
          <p:cNvPr id="15" name="Straight Connector 14"/>
          <p:cNvCxnSpPr>
            <a:stCxn id="8" idx="2"/>
            <a:endCxn id="11" idx="0"/>
          </p:cNvCxnSpPr>
          <p:nvPr/>
        </p:nvCxnSpPr>
        <p:spPr>
          <a:xfrm>
            <a:off x="1294927" y="2567127"/>
            <a:ext cx="724743" cy="380259"/>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a:stCxn id="1028" idx="2"/>
            <a:endCxn id="11" idx="0"/>
          </p:cNvCxnSpPr>
          <p:nvPr/>
        </p:nvCxnSpPr>
        <p:spPr>
          <a:xfrm>
            <a:off x="2019670" y="2567127"/>
            <a:ext cx="0" cy="380259"/>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a:stCxn id="9" idx="2"/>
            <a:endCxn id="11" idx="0"/>
          </p:cNvCxnSpPr>
          <p:nvPr/>
        </p:nvCxnSpPr>
        <p:spPr>
          <a:xfrm flipH="1">
            <a:off x="2019670" y="2567127"/>
            <a:ext cx="665426" cy="380259"/>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7" name="Content Placeholder 2"/>
          <p:cNvSpPr txBox="1">
            <a:spLocks/>
          </p:cNvSpPr>
          <p:nvPr/>
        </p:nvSpPr>
        <p:spPr bwMode="auto">
          <a:xfrm>
            <a:off x="4598633" y="1823760"/>
            <a:ext cx="4043343" cy="317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lnSpc>
                <a:spcPct val="90000"/>
              </a:lnSpc>
              <a:spcBef>
                <a:spcPts val="0"/>
              </a:spcBef>
              <a:spcAft>
                <a:spcPct val="0"/>
              </a:spcAft>
              <a:buClr>
                <a:schemeClr val="tx2"/>
              </a:buClr>
              <a:buFont typeface="Arial" panose="020B0604020202020204" pitchFamily="34" charset="0"/>
              <a:buChar char="■"/>
              <a:defRPr sz="1800" kern="1200">
                <a:solidFill>
                  <a:schemeClr val="accent6"/>
                </a:solidFill>
                <a:latin typeface="+mn-lt"/>
                <a:ea typeface="+mn-ea"/>
                <a:cs typeface="+mn-cs"/>
              </a:defRPr>
            </a:lvl1pPr>
            <a:lvl2pPr marL="742950" indent="-285750" algn="l" rtl="0" eaLnBrk="1" fontAlgn="base" hangingPunct="1">
              <a:lnSpc>
                <a:spcPct val="90000"/>
              </a:lnSpc>
              <a:spcBef>
                <a:spcPts val="500"/>
              </a:spcBef>
              <a:spcAft>
                <a:spcPct val="0"/>
              </a:spcAft>
              <a:buClr>
                <a:schemeClr val="tx2"/>
              </a:buClr>
              <a:buFont typeface="Arial" panose="020B0604020202020204" pitchFamily="34" charset="0"/>
              <a:buChar char="□"/>
              <a:defRPr sz="1600" kern="1200">
                <a:solidFill>
                  <a:srgbClr val="0C0C0C"/>
                </a:solidFill>
                <a:latin typeface="+mn-lt"/>
                <a:ea typeface="+mn-ea"/>
                <a:cs typeface="+mn-cs"/>
              </a:defRPr>
            </a:lvl2pPr>
            <a:lvl3pPr marL="1200150" indent="-285750" algn="l" rtl="0" eaLnBrk="1" fontAlgn="base" hangingPunct="1">
              <a:lnSpc>
                <a:spcPct val="90000"/>
              </a:lnSpc>
              <a:spcBef>
                <a:spcPts val="500"/>
              </a:spcBef>
              <a:spcAft>
                <a:spcPct val="0"/>
              </a:spcAft>
              <a:buClr>
                <a:schemeClr val="tx2"/>
              </a:buClr>
              <a:buFont typeface="Wingdings" panose="05000000000000000000" pitchFamily="2" charset="2"/>
              <a:buChar char="§"/>
              <a:defRPr sz="1600" kern="1200" baseline="0">
                <a:solidFill>
                  <a:schemeClr val="accent6"/>
                </a:solidFill>
                <a:latin typeface="+mn-lt"/>
                <a:ea typeface="+mn-ea"/>
                <a:cs typeface="+mn-cs"/>
              </a:defRPr>
            </a:lvl3pPr>
            <a:lvl4pPr marL="16002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1400" kern="1200">
                <a:solidFill>
                  <a:schemeClr val="accent6"/>
                </a:solidFill>
                <a:latin typeface="+mn-lt"/>
                <a:ea typeface="+mn-ea"/>
                <a:cs typeface="+mn-cs"/>
              </a:defRPr>
            </a:lvl4pPr>
            <a:lvl5pPr marL="2114550" indent="-285750" algn="l" rtl="0" eaLnBrk="1" fontAlgn="base" hangingPunct="1">
              <a:lnSpc>
                <a:spcPct val="90000"/>
              </a:lnSpc>
              <a:spcBef>
                <a:spcPts val="500"/>
              </a:spcBef>
              <a:spcAft>
                <a:spcPct val="0"/>
              </a:spcAft>
              <a:buClr>
                <a:schemeClr val="tx1"/>
              </a:buClr>
              <a:buFont typeface="Wingdings" panose="05000000000000000000" pitchFamily="2" charset="2"/>
              <a:buChar char="§"/>
              <a:defRPr sz="13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6pPr>
            <a:lvl7pPr marL="3028950" indent="-285750" algn="l" defTabSz="914400" rtl="0" eaLnBrk="1" latinLnBrk="0" hangingPunct="1">
              <a:lnSpc>
                <a:spcPct val="90000"/>
              </a:lnSpc>
              <a:spcBef>
                <a:spcPts val="500"/>
              </a:spcBef>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8pPr>
            <a:lvl9pPr marL="3943350" indent="-28575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9pPr>
          </a:lstStyle>
          <a:p>
            <a:pPr defTabSz="914400"/>
            <a:r>
              <a:rPr lang="en-GB" sz="1600" dirty="0" err="1" smtClean="0"/>
              <a:t>LuxCo</a:t>
            </a:r>
            <a:r>
              <a:rPr lang="en-GB" sz="1600" dirty="0" smtClean="0"/>
              <a:t> purchased shares in NL start-ups over time and provided loans</a:t>
            </a:r>
          </a:p>
          <a:p>
            <a:pPr defTabSz="914400"/>
            <a:r>
              <a:rPr lang="en-GB" sz="1600" dirty="0" smtClean="0"/>
              <a:t>In 2013/14, shareholding entirely depreciated and loan waived</a:t>
            </a:r>
          </a:p>
          <a:p>
            <a:pPr defTabSz="914400"/>
            <a:r>
              <a:rPr lang="en-GB" sz="1600" dirty="0" smtClean="0"/>
              <a:t>LTA</a:t>
            </a:r>
          </a:p>
          <a:p>
            <a:pPr lvl="1" defTabSz="914400"/>
            <a:r>
              <a:rPr lang="en-GB" sz="1400" dirty="0" smtClean="0"/>
              <a:t>Depreciation / waiver ≠ arm‘s length</a:t>
            </a:r>
          </a:p>
          <a:p>
            <a:pPr lvl="1" defTabSz="914400"/>
            <a:r>
              <a:rPr lang="en-GB" sz="1400" u="sng" dirty="0" smtClean="0"/>
              <a:t>Hence:</a:t>
            </a:r>
            <a:r>
              <a:rPr lang="en-GB" sz="1400" dirty="0" smtClean="0"/>
              <a:t> hidden profit distribution</a:t>
            </a:r>
          </a:p>
          <a:p>
            <a:pPr defTabSz="914400"/>
            <a:r>
              <a:rPr lang="en-GB" sz="1600" dirty="0" smtClean="0"/>
              <a:t>TA: </a:t>
            </a:r>
          </a:p>
          <a:p>
            <a:pPr lvl="1" defTabSz="914400"/>
            <a:r>
              <a:rPr lang="en-GB" sz="1400" dirty="0" smtClean="0"/>
              <a:t>Hidden profit distribution in favour of the shareholders who are the real beneficiaries of the use of the monies</a:t>
            </a:r>
          </a:p>
          <a:p>
            <a:pPr lvl="1" defTabSz="914400"/>
            <a:r>
              <a:rPr lang="en-GB" sz="1400" dirty="0" smtClean="0"/>
              <a:t>Absent proof of arm‘s length compliance of the waiver </a:t>
            </a:r>
            <a:r>
              <a:rPr lang="en-GB" sz="1400" dirty="0" smtClean="0">
                <a:sym typeface="Wingdings" panose="05000000000000000000" pitchFamily="2" charset="2"/>
              </a:rPr>
              <a:t> hidden profit distribution</a:t>
            </a:r>
            <a:endParaRPr lang="en-GB" sz="1400" dirty="0" smtClean="0"/>
          </a:p>
        </p:txBody>
      </p:sp>
      <p:sp>
        <p:nvSpPr>
          <p:cNvPr id="28" name="Content Placeholder 2"/>
          <p:cNvSpPr txBox="1">
            <a:spLocks/>
          </p:cNvSpPr>
          <p:nvPr/>
        </p:nvSpPr>
        <p:spPr bwMode="auto">
          <a:xfrm>
            <a:off x="727969" y="5078027"/>
            <a:ext cx="7913392" cy="99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lnSpc>
                <a:spcPct val="90000"/>
              </a:lnSpc>
              <a:spcBef>
                <a:spcPts val="0"/>
              </a:spcBef>
              <a:spcAft>
                <a:spcPct val="0"/>
              </a:spcAft>
              <a:buClr>
                <a:schemeClr val="tx2"/>
              </a:buClr>
              <a:buFont typeface="Arial" panose="020B0604020202020204" pitchFamily="34" charset="0"/>
              <a:buChar char="■"/>
              <a:defRPr sz="1800" kern="1200">
                <a:solidFill>
                  <a:schemeClr val="accent6"/>
                </a:solidFill>
                <a:latin typeface="+mn-lt"/>
                <a:ea typeface="+mn-ea"/>
                <a:cs typeface="+mn-cs"/>
              </a:defRPr>
            </a:lvl1pPr>
            <a:lvl2pPr marL="742950" indent="-285750" algn="l" rtl="0" eaLnBrk="1" fontAlgn="base" hangingPunct="1">
              <a:lnSpc>
                <a:spcPct val="90000"/>
              </a:lnSpc>
              <a:spcBef>
                <a:spcPts val="500"/>
              </a:spcBef>
              <a:spcAft>
                <a:spcPct val="0"/>
              </a:spcAft>
              <a:buClr>
                <a:schemeClr val="tx2"/>
              </a:buClr>
              <a:buFont typeface="Arial" panose="020B0604020202020204" pitchFamily="34" charset="0"/>
              <a:buChar char="□"/>
              <a:defRPr sz="1600" kern="1200">
                <a:solidFill>
                  <a:srgbClr val="0C0C0C"/>
                </a:solidFill>
                <a:latin typeface="+mn-lt"/>
                <a:ea typeface="+mn-ea"/>
                <a:cs typeface="+mn-cs"/>
              </a:defRPr>
            </a:lvl2pPr>
            <a:lvl3pPr marL="1200150" indent="-285750" algn="l" rtl="0" eaLnBrk="1" fontAlgn="base" hangingPunct="1">
              <a:lnSpc>
                <a:spcPct val="90000"/>
              </a:lnSpc>
              <a:spcBef>
                <a:spcPts val="500"/>
              </a:spcBef>
              <a:spcAft>
                <a:spcPct val="0"/>
              </a:spcAft>
              <a:buClr>
                <a:schemeClr val="tx2"/>
              </a:buClr>
              <a:buFont typeface="Wingdings" panose="05000000000000000000" pitchFamily="2" charset="2"/>
              <a:buChar char="§"/>
              <a:defRPr sz="1600" kern="1200" baseline="0">
                <a:solidFill>
                  <a:schemeClr val="accent6"/>
                </a:solidFill>
                <a:latin typeface="+mn-lt"/>
                <a:ea typeface="+mn-ea"/>
                <a:cs typeface="+mn-cs"/>
              </a:defRPr>
            </a:lvl3pPr>
            <a:lvl4pPr marL="16002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1400" kern="1200">
                <a:solidFill>
                  <a:schemeClr val="accent6"/>
                </a:solidFill>
                <a:latin typeface="+mn-lt"/>
                <a:ea typeface="+mn-ea"/>
                <a:cs typeface="+mn-cs"/>
              </a:defRPr>
            </a:lvl4pPr>
            <a:lvl5pPr marL="2114550" indent="-285750" algn="l" rtl="0" eaLnBrk="1" fontAlgn="base" hangingPunct="1">
              <a:lnSpc>
                <a:spcPct val="90000"/>
              </a:lnSpc>
              <a:spcBef>
                <a:spcPts val="500"/>
              </a:spcBef>
              <a:spcAft>
                <a:spcPct val="0"/>
              </a:spcAft>
              <a:buClr>
                <a:schemeClr val="tx1"/>
              </a:buClr>
              <a:buFont typeface="Wingdings" panose="05000000000000000000" pitchFamily="2" charset="2"/>
              <a:buChar char="§"/>
              <a:defRPr sz="13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6pPr>
            <a:lvl7pPr marL="3028950" indent="-285750" algn="l" defTabSz="914400" rtl="0" eaLnBrk="1" latinLnBrk="0" hangingPunct="1">
              <a:lnSpc>
                <a:spcPct val="90000"/>
              </a:lnSpc>
              <a:spcBef>
                <a:spcPts val="500"/>
              </a:spcBef>
              <a:buFont typeface="Wingdings" panose="05000000000000000000" pitchFamily="2" charset="2"/>
              <a:buChar char="§"/>
              <a:defRPr lang="en-US" sz="1300" kern="1200" baseline="0" dirty="0" smtClean="0">
                <a:solidFill>
                  <a:schemeClr val="tx1"/>
                </a:solidFill>
                <a:latin typeface="+mn-lt"/>
                <a:ea typeface="+mn-ea"/>
                <a:cs typeface="+mn-cs"/>
              </a:defRPr>
            </a:lvl7pPr>
            <a:lvl8pPr marL="3486150" indent="-28575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8pPr>
            <a:lvl9pPr marL="3943350" indent="-285750" algn="l" defTabSz="914400" rtl="0" eaLnBrk="1" latinLnBrk="0" hangingPunct="1">
              <a:lnSpc>
                <a:spcPct val="90000"/>
              </a:lnSpc>
              <a:spcBef>
                <a:spcPts val="500"/>
              </a:spcBef>
              <a:buFont typeface="Wingdings" panose="05000000000000000000" pitchFamily="2" charset="2"/>
              <a:buChar char="§"/>
              <a:defRPr sz="1300" kern="1200">
                <a:solidFill>
                  <a:schemeClr val="tx1"/>
                </a:solidFill>
                <a:latin typeface="+mn-lt"/>
                <a:ea typeface="+mn-ea"/>
                <a:cs typeface="+mn-cs"/>
              </a:defRPr>
            </a:lvl9pPr>
          </a:lstStyle>
          <a:p>
            <a:pPr marL="0" indent="0" defTabSz="914400">
              <a:buNone/>
            </a:pPr>
            <a:r>
              <a:rPr lang="en-GB" sz="1600" u="sng" dirty="0" smtClean="0"/>
              <a:t>Conclusion</a:t>
            </a:r>
          </a:p>
          <a:p>
            <a:pPr marL="0" indent="0" defTabSz="914400">
              <a:buNone/>
            </a:pPr>
            <a:endParaRPr lang="en-GB" sz="1600" u="sng" dirty="0" smtClean="0"/>
          </a:p>
          <a:p>
            <a:pPr defTabSz="914400">
              <a:buFont typeface="Wingdings" panose="05000000000000000000" pitchFamily="2" charset="2"/>
              <a:buChar char="§"/>
            </a:pPr>
            <a:r>
              <a:rPr lang="en-GB" sz="1600" dirty="0" smtClean="0"/>
              <a:t>Importance of TP documentation as proof</a:t>
            </a:r>
          </a:p>
          <a:p>
            <a:pPr defTabSz="914400">
              <a:buFont typeface="Wingdings" panose="05000000000000000000" pitchFamily="2" charset="2"/>
              <a:buChar char="§"/>
            </a:pPr>
            <a:r>
              <a:rPr lang="en-GB" sz="1600" dirty="0" smtClean="0"/>
              <a:t>Extensive application of „hidden profit distribution“</a:t>
            </a:r>
          </a:p>
        </p:txBody>
      </p:sp>
    </p:spTree>
    <p:extLst>
      <p:ext uri="{BB962C8B-B14F-4D97-AF65-F5344CB8AC3E}">
        <p14:creationId xmlns:p14="http://schemas.microsoft.com/office/powerpoint/2010/main" val="631893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ctrTitle"/>
          </p:nvPr>
        </p:nvSpPr>
        <p:spPr/>
        <p:txBody>
          <a:bodyPr/>
          <a:lstStyle/>
          <a:p>
            <a:r>
              <a:rPr lang="en-GB" dirty="0" smtClean="0"/>
              <a:t>ATAD update</a:t>
            </a:r>
            <a:endParaRPr lang="en-GB" dirty="0"/>
          </a:p>
        </p:txBody>
      </p:sp>
      <p:sp>
        <p:nvSpPr>
          <p:cNvPr id="11" name="Text Placeholder 10"/>
          <p:cNvSpPr>
            <a:spLocks noGrp="1"/>
          </p:cNvSpPr>
          <p:nvPr>
            <p:ph type="body" sz="quarter" idx="18"/>
          </p:nvPr>
        </p:nvSpPr>
        <p:spPr/>
        <p:txBody>
          <a:bodyPr/>
          <a:lstStyle/>
          <a:p>
            <a:r>
              <a:rPr lang="en-GB" dirty="0" smtClean="0"/>
              <a:t>25 June 2019</a:t>
            </a:r>
          </a:p>
          <a:p>
            <a:r>
              <a:rPr lang="en-GB" dirty="0" smtClean="0"/>
              <a:t>ATEL conference</a:t>
            </a:r>
          </a:p>
          <a:p>
            <a:r>
              <a:rPr lang="en-GB" dirty="0" smtClean="0"/>
              <a:t>Luxembourg</a:t>
            </a:r>
            <a:endParaRPr lang="en-GB" dirty="0"/>
          </a:p>
        </p:txBody>
      </p:sp>
    </p:spTree>
    <p:extLst>
      <p:ext uri="{BB962C8B-B14F-4D97-AF65-F5344CB8AC3E}">
        <p14:creationId xmlns:p14="http://schemas.microsoft.com/office/powerpoint/2010/main" val="317291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the measures under ATAD I and ATAD II</a:t>
            </a:r>
            <a:endParaRPr lang="fr-LU" dirty="0"/>
          </a:p>
        </p:txBody>
      </p:sp>
      <p:graphicFrame>
        <p:nvGraphicFramePr>
          <p:cNvPr id="4" name="Diagram 3"/>
          <p:cNvGraphicFramePr/>
          <p:nvPr>
            <p:extLst>
              <p:ext uri="{D42A27DB-BD31-4B8C-83A1-F6EECF244321}">
                <p14:modId xmlns:p14="http://schemas.microsoft.com/office/powerpoint/2010/main" val="3860526618"/>
              </p:ext>
            </p:extLst>
          </p:nvPr>
        </p:nvGraphicFramePr>
        <p:xfrm>
          <a:off x="461913" y="1734532"/>
          <a:ext cx="8248454" cy="4232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765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4188" y="995363"/>
            <a:ext cx="8158162" cy="752475"/>
          </a:xfrm>
        </p:spPr>
        <p:txBody>
          <a:bodyPr/>
          <a:lstStyle/>
          <a:p>
            <a:r>
              <a:rPr lang="fr-LU" dirty="0" smtClean="0"/>
              <a:t>ATAD 1* &amp; ATAD 2** transposition in Luxembourg</a:t>
            </a:r>
            <a:endParaRPr lang="fr-LU" dirty="0"/>
          </a:p>
        </p:txBody>
      </p:sp>
      <p:grpSp>
        <p:nvGrpSpPr>
          <p:cNvPr id="5" name="Group 4"/>
          <p:cNvGrpSpPr/>
          <p:nvPr/>
        </p:nvGrpSpPr>
        <p:grpSpPr>
          <a:xfrm>
            <a:off x="6485776" y="2251658"/>
            <a:ext cx="1812215" cy="1876481"/>
            <a:chOff x="4913313" y="2029462"/>
            <a:chExt cx="1079500" cy="1876481"/>
          </a:xfrm>
        </p:grpSpPr>
        <p:cxnSp>
          <p:nvCxnSpPr>
            <p:cNvPr id="6" name="Connecteur droit 5"/>
            <p:cNvCxnSpPr>
              <a:cxnSpLocks noChangeShapeType="1"/>
            </p:cNvCxnSpPr>
            <p:nvPr/>
          </p:nvCxnSpPr>
          <p:spPr bwMode="auto">
            <a:xfrm flipV="1">
              <a:off x="5456060" y="3095943"/>
              <a:ext cx="0" cy="81000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7" name="Rectangle 6"/>
            <p:cNvSpPr>
              <a:spLocks noChangeArrowheads="1"/>
            </p:cNvSpPr>
            <p:nvPr/>
          </p:nvSpPr>
          <p:spPr bwMode="auto">
            <a:xfrm>
              <a:off x="4913313" y="2029462"/>
              <a:ext cx="1079500" cy="1080000"/>
            </a:xfrm>
            <a:prstGeom prst="rect">
              <a:avLst/>
            </a:prstGeom>
            <a:solidFill>
              <a:schemeClr val="bg1"/>
            </a:solidFill>
            <a:ln w="19050" algn="ctr">
              <a:solidFill>
                <a:schemeClr val="tx2"/>
              </a:solidFill>
              <a:round/>
              <a:headEnd/>
              <a:tailEnd/>
            </a:ln>
          </p:spPr>
          <p:txBody>
            <a:bodyPr lIns="72000" rIns="72000" anchor="t">
              <a:normAutofit/>
            </a:bodyP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eaLnBrk="1" fontAlgn="auto" hangingPunct="1">
                <a:lnSpc>
                  <a:spcPct val="80000"/>
                </a:lnSpc>
                <a:spcBef>
                  <a:spcPts val="0"/>
                </a:spcBef>
                <a:spcAft>
                  <a:spcPts val="0"/>
                </a:spcAft>
                <a:buClr>
                  <a:srgbClr val="26247B"/>
                </a:buClr>
                <a:buFont typeface="Wingdings" panose="05000000000000000000" pitchFamily="2" charset="2"/>
                <a:buNone/>
                <a:defRPr/>
              </a:pPr>
              <a:r>
                <a:rPr lang="en-GB" altLang="fr-FR" sz="1100" b="1" dirty="0">
                  <a:solidFill>
                    <a:srgbClr val="0C0C0C"/>
                  </a:solidFill>
                </a:rPr>
                <a:t>1 January 2022</a:t>
              </a:r>
            </a:p>
            <a:p>
              <a:pPr marL="171450" indent="-171450" eaLnBrk="1" fontAlgn="auto" hangingPunct="1">
                <a:lnSpc>
                  <a:spcPct val="80000"/>
                </a:lnSpc>
                <a:spcBef>
                  <a:spcPts val="600"/>
                </a:spcBef>
                <a:spcAft>
                  <a:spcPts val="0"/>
                </a:spcAft>
                <a:buClr>
                  <a:schemeClr val="tx2"/>
                </a:buClr>
                <a:buFont typeface="Wingdings" panose="05000000000000000000" pitchFamily="2" charset="2"/>
                <a:buChar char="§"/>
                <a:defRPr/>
              </a:pPr>
              <a:r>
                <a:rPr lang="en-GB" altLang="fr-FR" sz="1100" dirty="0">
                  <a:solidFill>
                    <a:srgbClr val="0C0C0C"/>
                  </a:solidFill>
                </a:rPr>
                <a:t>Application of ATAD 2 provisions on reverse hybrids</a:t>
              </a:r>
            </a:p>
          </p:txBody>
        </p:sp>
      </p:grpSp>
      <p:grpSp>
        <p:nvGrpSpPr>
          <p:cNvPr id="8" name="Group 7"/>
          <p:cNvGrpSpPr/>
          <p:nvPr/>
        </p:nvGrpSpPr>
        <p:grpSpPr>
          <a:xfrm>
            <a:off x="4527534" y="2253336"/>
            <a:ext cx="1812215" cy="1871260"/>
            <a:chOff x="3477781" y="2031140"/>
            <a:chExt cx="1079500" cy="1871260"/>
          </a:xfrm>
        </p:grpSpPr>
        <p:cxnSp>
          <p:nvCxnSpPr>
            <p:cNvPr id="9" name="Connecteur droit 5"/>
            <p:cNvCxnSpPr>
              <a:cxnSpLocks noChangeShapeType="1"/>
            </p:cNvCxnSpPr>
            <p:nvPr/>
          </p:nvCxnSpPr>
          <p:spPr bwMode="auto">
            <a:xfrm flipV="1">
              <a:off x="4019947" y="3096000"/>
              <a:ext cx="0" cy="80640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3477781" y="2031140"/>
              <a:ext cx="1079500" cy="1080000"/>
            </a:xfrm>
            <a:prstGeom prst="rect">
              <a:avLst/>
            </a:prstGeom>
            <a:solidFill>
              <a:schemeClr val="bg1"/>
            </a:solidFill>
            <a:ln w="19050" algn="ctr">
              <a:solidFill>
                <a:schemeClr val="tx2"/>
              </a:solidFill>
              <a:round/>
              <a:headEnd/>
              <a:tailEnd/>
            </a:ln>
          </p:spPr>
          <p:txBody>
            <a:bodyPr lIns="72000" rIns="72000" anchor="t">
              <a:normAutofit fontScale="85000" lnSpcReduction="20000"/>
            </a:bodyP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buClr>
                  <a:srgbClr val="26247B"/>
                </a:buClr>
                <a:defRPr/>
              </a:pPr>
              <a:r>
                <a:rPr lang="en-GB" altLang="fr-FR" sz="1300" b="1" dirty="0">
                  <a:solidFill>
                    <a:srgbClr val="0C0C0C"/>
                  </a:solidFill>
                </a:rPr>
                <a:t>1 January 2020</a:t>
              </a:r>
            </a:p>
            <a:p>
              <a:pPr marL="171450" indent="-171450" eaLnBrk="1" fontAlgn="auto" hangingPunct="1">
                <a:spcBef>
                  <a:spcPts val="600"/>
                </a:spcBef>
                <a:spcAft>
                  <a:spcPts val="0"/>
                </a:spcAft>
                <a:buClr>
                  <a:schemeClr val="tx2"/>
                </a:buClr>
                <a:buFont typeface="Wingdings" panose="05000000000000000000" pitchFamily="2" charset="2"/>
                <a:buChar char="§"/>
                <a:defRPr/>
              </a:pPr>
              <a:r>
                <a:rPr lang="en-GB" altLang="fr-FR" sz="1300" dirty="0">
                  <a:solidFill>
                    <a:srgbClr val="0C0C0C"/>
                  </a:solidFill>
                </a:rPr>
                <a:t>Application of ATAD 1 rules on exit taxation </a:t>
              </a:r>
            </a:p>
            <a:p>
              <a:pPr marL="171450" indent="-171450" eaLnBrk="1" fontAlgn="auto" hangingPunct="1">
                <a:spcBef>
                  <a:spcPts val="600"/>
                </a:spcBef>
                <a:spcAft>
                  <a:spcPts val="0"/>
                </a:spcAft>
                <a:buClr>
                  <a:schemeClr val="tx2"/>
                </a:buClr>
                <a:buFont typeface="Wingdings" panose="05000000000000000000" pitchFamily="2" charset="2"/>
                <a:buChar char="§"/>
                <a:defRPr/>
              </a:pPr>
              <a:r>
                <a:rPr lang="en-GB" altLang="fr-FR" sz="1300" dirty="0">
                  <a:solidFill>
                    <a:srgbClr val="0C0C0C"/>
                  </a:solidFill>
                </a:rPr>
                <a:t>Application of ATAD 2 provisions (save reverse hybrid rules)</a:t>
              </a:r>
            </a:p>
          </p:txBody>
        </p:sp>
      </p:grpSp>
      <p:grpSp>
        <p:nvGrpSpPr>
          <p:cNvPr id="11" name="Group 10"/>
          <p:cNvGrpSpPr/>
          <p:nvPr/>
        </p:nvGrpSpPr>
        <p:grpSpPr>
          <a:xfrm>
            <a:off x="2569293" y="2253336"/>
            <a:ext cx="1812215" cy="1871260"/>
            <a:chOff x="2029246" y="2031140"/>
            <a:chExt cx="1079500" cy="1871260"/>
          </a:xfrm>
        </p:grpSpPr>
        <p:cxnSp>
          <p:nvCxnSpPr>
            <p:cNvPr id="12" name="Connecteur droit 5"/>
            <p:cNvCxnSpPr>
              <a:cxnSpLocks noChangeShapeType="1"/>
            </p:cNvCxnSpPr>
            <p:nvPr/>
          </p:nvCxnSpPr>
          <p:spPr bwMode="auto">
            <a:xfrm flipV="1">
              <a:off x="2583446" y="3092400"/>
              <a:ext cx="0" cy="810000"/>
            </a:xfrm>
            <a:prstGeom prst="line">
              <a:avLst/>
            </a:prstGeom>
            <a:noFill/>
            <a:ln w="19050" algn="ctr">
              <a:solidFill>
                <a:srgbClr val="9ACA3C"/>
              </a:solidFill>
              <a:round/>
              <a:headEnd/>
              <a:tailEnd/>
            </a:ln>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2029246" y="2031140"/>
              <a:ext cx="1079500" cy="1080000"/>
            </a:xfrm>
            <a:prstGeom prst="rect">
              <a:avLst/>
            </a:prstGeom>
            <a:solidFill>
              <a:schemeClr val="bg1"/>
            </a:solidFill>
            <a:ln w="19050" algn="ctr">
              <a:solidFill>
                <a:srgbClr val="9ACA3C"/>
              </a:solidFill>
              <a:round/>
              <a:headEnd/>
              <a:tailEnd/>
            </a:ln>
          </p:spPr>
          <p:txBody>
            <a:bodyPr lIns="72000" rIns="72000" anchor="t">
              <a:normAutofit/>
            </a:bodyP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buClr>
                  <a:srgbClr val="26247B"/>
                </a:buClr>
                <a:buFont typeface="Wingdings" panose="05000000000000000000" pitchFamily="2" charset="2"/>
                <a:buNone/>
                <a:defRPr/>
              </a:pPr>
              <a:r>
                <a:rPr lang="en-GB" altLang="fr-FR" sz="1100" b="1" dirty="0">
                  <a:solidFill>
                    <a:srgbClr val="0C0C0C"/>
                  </a:solidFill>
                </a:rPr>
                <a:t>Summer 2019</a:t>
              </a:r>
            </a:p>
            <a:p>
              <a:pPr marL="171450" indent="-171450" eaLnBrk="1" fontAlgn="auto" hangingPunct="1">
                <a:spcBef>
                  <a:spcPts val="600"/>
                </a:spcBef>
                <a:spcAft>
                  <a:spcPts val="0"/>
                </a:spcAft>
                <a:buClr>
                  <a:schemeClr val="tx2"/>
                </a:buClr>
                <a:buFont typeface="Wingdings" panose="05000000000000000000" pitchFamily="2" charset="2"/>
                <a:buChar char="§"/>
                <a:defRPr/>
              </a:pPr>
              <a:r>
                <a:rPr lang="en-GB" altLang="fr-FR" sz="1100" dirty="0">
                  <a:solidFill>
                    <a:srgbClr val="0C0C0C"/>
                  </a:solidFill>
                </a:rPr>
                <a:t>Expected release of ATAD 2 bill of law</a:t>
              </a:r>
            </a:p>
          </p:txBody>
        </p:sp>
      </p:grpSp>
      <p:grpSp>
        <p:nvGrpSpPr>
          <p:cNvPr id="14" name="Group 13"/>
          <p:cNvGrpSpPr/>
          <p:nvPr/>
        </p:nvGrpSpPr>
        <p:grpSpPr>
          <a:xfrm>
            <a:off x="611052" y="2253336"/>
            <a:ext cx="1812215" cy="1871260"/>
            <a:chOff x="611053" y="2031140"/>
            <a:chExt cx="1079500" cy="1871260"/>
          </a:xfrm>
        </p:grpSpPr>
        <p:cxnSp>
          <p:nvCxnSpPr>
            <p:cNvPr id="15" name="Connecteur droit 5"/>
            <p:cNvCxnSpPr>
              <a:cxnSpLocks noChangeShapeType="1"/>
            </p:cNvCxnSpPr>
            <p:nvPr/>
          </p:nvCxnSpPr>
          <p:spPr bwMode="auto">
            <a:xfrm flipV="1">
              <a:off x="1158214" y="3092400"/>
              <a:ext cx="0" cy="81000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611053" y="2031140"/>
              <a:ext cx="1079500" cy="1080000"/>
            </a:xfrm>
            <a:prstGeom prst="rect">
              <a:avLst/>
            </a:prstGeom>
            <a:solidFill>
              <a:schemeClr val="bg1"/>
            </a:solidFill>
            <a:ln w="19050" algn="ctr">
              <a:solidFill>
                <a:schemeClr val="tx2"/>
              </a:solidFill>
              <a:round/>
              <a:headEnd/>
              <a:tailEnd/>
            </a:ln>
          </p:spPr>
          <p:txBody>
            <a:bodyPr lIns="72000" rIns="72000" anchor="t">
              <a:normAutofit/>
            </a:bodyPr>
            <a:lstStyle>
              <a:lvl1pPr>
                <a:defRPr sz="2000">
                  <a:solidFill>
                    <a:srgbClr val="6AC9C8"/>
                  </a:solidFill>
                  <a:latin typeface="Arial" panose="020B0604020202020204" pitchFamily="34" charset="0"/>
                  <a:cs typeface="Arial" panose="020B0604020202020204" pitchFamily="34" charset="0"/>
                </a:defRPr>
              </a:lvl1pPr>
              <a:lvl2pPr marL="742950" indent="-285750">
                <a:defRPr sz="2000">
                  <a:solidFill>
                    <a:srgbClr val="6AC9C8"/>
                  </a:solidFill>
                  <a:latin typeface="Arial" panose="020B0604020202020204" pitchFamily="34" charset="0"/>
                  <a:cs typeface="Arial" panose="020B0604020202020204" pitchFamily="34" charset="0"/>
                </a:defRPr>
              </a:lvl2pPr>
              <a:lvl3pPr marL="1143000" indent="-228600">
                <a:defRPr sz="2000">
                  <a:solidFill>
                    <a:srgbClr val="6AC9C8"/>
                  </a:solidFill>
                  <a:latin typeface="Arial" panose="020B0604020202020204" pitchFamily="34" charset="0"/>
                  <a:cs typeface="Arial" panose="020B0604020202020204" pitchFamily="34" charset="0"/>
                </a:defRPr>
              </a:lvl3pPr>
              <a:lvl4pPr marL="1600200" indent="-228600">
                <a:defRPr sz="2000">
                  <a:solidFill>
                    <a:srgbClr val="6AC9C8"/>
                  </a:solidFill>
                  <a:latin typeface="Arial" panose="020B0604020202020204" pitchFamily="34" charset="0"/>
                  <a:cs typeface="Arial" panose="020B0604020202020204" pitchFamily="34" charset="0"/>
                </a:defRPr>
              </a:lvl4pPr>
              <a:lvl5pPr marL="2057400" indent="-228600">
                <a:defRPr sz="2000">
                  <a:solidFill>
                    <a:srgbClr val="6AC9C8"/>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AC9C8"/>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buClr>
                  <a:srgbClr val="26247B"/>
                </a:buClr>
                <a:buFont typeface="Wingdings" panose="05000000000000000000" pitchFamily="2" charset="2"/>
                <a:buNone/>
                <a:defRPr/>
              </a:pPr>
              <a:r>
                <a:rPr lang="en-GB" altLang="fr-FR" sz="1100" b="1" dirty="0" smtClean="0">
                  <a:solidFill>
                    <a:srgbClr val="0C0C0C"/>
                  </a:solidFill>
                </a:rPr>
                <a:t>1 January 2019</a:t>
              </a:r>
            </a:p>
            <a:p>
              <a:pPr marL="171450" indent="-171450" eaLnBrk="1" fontAlgn="auto" hangingPunct="1">
                <a:spcBef>
                  <a:spcPts val="600"/>
                </a:spcBef>
                <a:spcAft>
                  <a:spcPts val="0"/>
                </a:spcAft>
                <a:buClr>
                  <a:schemeClr val="tx2"/>
                </a:buClr>
                <a:buFont typeface="Wingdings" panose="05000000000000000000" pitchFamily="2" charset="2"/>
                <a:buChar char="§"/>
                <a:defRPr/>
              </a:pPr>
              <a:r>
                <a:rPr lang="en-GB" altLang="fr-FR" sz="1100" dirty="0" smtClean="0">
                  <a:solidFill>
                    <a:srgbClr val="0C0C0C"/>
                  </a:solidFill>
                </a:rPr>
                <a:t>Application of ATAD 1 provisions (save exit tax) </a:t>
              </a:r>
              <a:endParaRPr lang="en-GB" altLang="fr-FR" sz="1100" dirty="0" smtClean="0">
                <a:solidFill>
                  <a:schemeClr val="tx1"/>
                </a:solidFill>
              </a:endParaRPr>
            </a:p>
          </p:txBody>
        </p:sp>
      </p:grpSp>
      <p:cxnSp>
        <p:nvCxnSpPr>
          <p:cNvPr id="17" name="Straight Connector 16"/>
          <p:cNvCxnSpPr/>
          <p:nvPr/>
        </p:nvCxnSpPr>
        <p:spPr>
          <a:xfrm>
            <a:off x="444381" y="4341269"/>
            <a:ext cx="8362963" cy="0"/>
          </a:xfrm>
          <a:prstGeom prst="line">
            <a:avLst/>
          </a:prstGeom>
          <a:ln w="34925">
            <a:solidFill>
              <a:schemeClr val="tx2"/>
            </a:solidFill>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546931" y="5922236"/>
            <a:ext cx="7616188" cy="338554"/>
          </a:xfrm>
          <a:prstGeom prst="rect">
            <a:avLst/>
          </a:prstGeom>
          <a:noFill/>
          <a:ln>
            <a:noFill/>
          </a:ln>
        </p:spPr>
        <p:txBody>
          <a:bodyPr wrap="none" rtlCol="0">
            <a:spAutoFit/>
          </a:bodyPr>
          <a:lstStyle/>
          <a:p>
            <a:r>
              <a:rPr lang="fr-LU" sz="800" dirty="0" smtClean="0">
                <a:latin typeface="+mn-lt"/>
              </a:rPr>
              <a:t>* </a:t>
            </a:r>
            <a:r>
              <a:rPr lang="en-US" sz="800" dirty="0" smtClean="0">
                <a:latin typeface="+mn-lt"/>
              </a:rPr>
              <a:t>COUNCIL </a:t>
            </a:r>
            <a:r>
              <a:rPr lang="en-US" sz="800" dirty="0">
                <a:latin typeface="+mn-lt"/>
              </a:rPr>
              <a:t>DIRECTIVE (EU) 2016/1164 of 12 July 2016 laying down rules against tax avoidance practices that directly affect the functioning of the internal market</a:t>
            </a:r>
            <a:endParaRPr lang="fr-LU" sz="800" dirty="0" smtClean="0">
              <a:latin typeface="+mn-lt"/>
            </a:endParaRPr>
          </a:p>
          <a:p>
            <a:r>
              <a:rPr lang="fr-LU" sz="800" dirty="0" smtClean="0">
                <a:latin typeface="+mn-lt"/>
              </a:rPr>
              <a:t>**  </a:t>
            </a:r>
            <a:r>
              <a:rPr lang="en-US" sz="800" dirty="0" smtClean="0">
                <a:latin typeface="+mn-lt"/>
              </a:rPr>
              <a:t>COUNCIL </a:t>
            </a:r>
            <a:r>
              <a:rPr lang="en-US" sz="800" dirty="0">
                <a:latin typeface="+mn-lt"/>
              </a:rPr>
              <a:t>DIRECTIVE (EU) 2017/952 of 29 May 2017 amending Directive (EU) 2016/1164 as regards hybrid mismatches with third countries</a:t>
            </a:r>
            <a:endParaRPr lang="fr-LU" sz="800" dirty="0">
              <a:latin typeface="+mn-lt"/>
            </a:endParaRPr>
          </a:p>
        </p:txBody>
      </p:sp>
    </p:spTree>
    <p:extLst>
      <p:ext uri="{BB962C8B-B14F-4D97-AF65-F5344CB8AC3E}">
        <p14:creationId xmlns:p14="http://schemas.microsoft.com/office/powerpoint/2010/main" val="3602826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1" y="4520549"/>
            <a:ext cx="6388426" cy="428157"/>
          </a:xfrm>
          <a:prstGeom prst="rect">
            <a:avLst/>
          </a:prstGeom>
          <a:no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marL="171450" lvl="0" indent="-171450" algn="just">
              <a:buClr>
                <a:schemeClr val="accent6"/>
              </a:buClr>
              <a:buFont typeface="Wingdings" panose="05000000000000000000" pitchFamily="2" charset="2"/>
              <a:buChar char="§"/>
            </a:pPr>
            <a:r>
              <a:rPr lang="en-GB" sz="1050" dirty="0" smtClean="0"/>
              <a:t>No tax deduction in Luxembourg</a:t>
            </a:r>
            <a:endParaRPr lang="en-GB" sz="1050" dirty="0"/>
          </a:p>
        </p:txBody>
      </p:sp>
      <p:sp>
        <p:nvSpPr>
          <p:cNvPr id="5" name="Rectangle 4"/>
          <p:cNvSpPr/>
          <p:nvPr/>
        </p:nvSpPr>
        <p:spPr>
          <a:xfrm>
            <a:off x="2286000" y="5707842"/>
            <a:ext cx="6388426" cy="396000"/>
          </a:xfrm>
          <a:prstGeom prst="rect">
            <a:avLst/>
          </a:prstGeom>
          <a:no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marL="171450" marR="0" lvl="0" indent="-171450" defTabSz="914400" eaLnBrk="1" fontAlgn="auto" latinLnBrk="0" hangingPunct="1">
              <a:lnSpc>
                <a:spcPct val="90000"/>
              </a:lnSpc>
              <a:spcBef>
                <a:spcPts val="0"/>
              </a:spcBef>
              <a:spcAft>
                <a:spcPts val="0"/>
              </a:spcAft>
              <a:buClr>
                <a:srgbClr val="1F447B"/>
              </a:buClr>
              <a:buSzTx/>
              <a:buFont typeface="Wingdings" panose="05000000000000000000" pitchFamily="2" charset="2"/>
              <a:buChar char="§"/>
              <a:tabLst/>
              <a:defRPr/>
            </a:pPr>
            <a:r>
              <a:rPr kumimoji="0" lang="fr-LU" sz="1050" b="0" i="0" u="none" strike="noStrike" kern="0" cap="none" spc="0" normalizeH="0" baseline="0" noProof="0" dirty="0" smtClean="0">
                <a:ln>
                  <a:noFill/>
                </a:ln>
                <a:solidFill>
                  <a:srgbClr val="0C0C0C"/>
                </a:solidFill>
                <a:effectLst/>
                <a:uLnTx/>
                <a:uFillTx/>
                <a:latin typeface="+mn-lt"/>
              </a:rPr>
              <a:t>Applicable to </a:t>
            </a:r>
            <a:r>
              <a:rPr kumimoji="0" lang="fr-LU" sz="1050" b="0" i="0" u="none" strike="noStrike" kern="0" cap="none" spc="0" normalizeH="0" baseline="0" noProof="0" dirty="0" err="1" smtClean="0">
                <a:ln>
                  <a:noFill/>
                </a:ln>
                <a:solidFill>
                  <a:srgbClr val="0C0C0C"/>
                </a:solidFill>
                <a:effectLst/>
                <a:uLnTx/>
                <a:uFillTx/>
                <a:latin typeface="+mn-lt"/>
              </a:rPr>
              <a:t>financial</a:t>
            </a:r>
            <a:r>
              <a:rPr kumimoji="0" lang="fr-LU" sz="1050" b="0" i="0" u="none" strike="noStrike" kern="0" cap="none" spc="0" normalizeH="0" baseline="0" noProof="0" dirty="0" smtClean="0">
                <a:ln>
                  <a:noFill/>
                </a:ln>
                <a:solidFill>
                  <a:srgbClr val="0C0C0C"/>
                </a:solidFill>
                <a:effectLst/>
                <a:uLnTx/>
                <a:uFillTx/>
                <a:latin typeface="+mn-lt"/>
              </a:rPr>
              <a:t> </a:t>
            </a:r>
            <a:r>
              <a:rPr kumimoji="0" lang="fr-LU" sz="1050" b="0" i="0" u="none" strike="noStrike" kern="0" cap="none" spc="0" normalizeH="0" baseline="0" noProof="0" dirty="0" err="1" smtClean="0">
                <a:ln>
                  <a:noFill/>
                </a:ln>
                <a:solidFill>
                  <a:srgbClr val="0C0C0C"/>
                </a:solidFill>
                <a:effectLst/>
                <a:uLnTx/>
                <a:uFillTx/>
                <a:latin typeface="+mn-lt"/>
              </a:rPr>
              <a:t>years</a:t>
            </a:r>
            <a:r>
              <a:rPr kumimoji="0" lang="fr-LU" sz="1050" b="0" i="0" u="none" strike="noStrike" kern="0" cap="none" spc="0" normalizeH="0" baseline="0" noProof="0" dirty="0" smtClean="0">
                <a:ln>
                  <a:noFill/>
                </a:ln>
                <a:solidFill>
                  <a:srgbClr val="0C0C0C"/>
                </a:solidFill>
                <a:effectLst/>
                <a:uLnTx/>
                <a:uFillTx/>
                <a:latin typeface="+mn-lt"/>
              </a:rPr>
              <a:t> </a:t>
            </a:r>
            <a:r>
              <a:rPr kumimoji="0" lang="fr-LU" sz="1050" b="0" i="0" u="none" strike="noStrike" kern="0" cap="none" spc="0" normalizeH="0" baseline="0" noProof="0" dirty="0" err="1" smtClean="0">
                <a:ln>
                  <a:noFill/>
                </a:ln>
                <a:solidFill>
                  <a:srgbClr val="0C0C0C"/>
                </a:solidFill>
                <a:effectLst/>
                <a:uLnTx/>
                <a:uFillTx/>
                <a:latin typeface="+mn-lt"/>
              </a:rPr>
              <a:t>starting</a:t>
            </a:r>
            <a:r>
              <a:rPr kumimoji="0" lang="fr-LU" sz="1050" b="0" i="0" u="none" strike="noStrike" kern="0" cap="none" spc="0" normalizeH="0" baseline="0" noProof="0" dirty="0" smtClean="0">
                <a:ln>
                  <a:noFill/>
                </a:ln>
                <a:solidFill>
                  <a:srgbClr val="0C0C0C"/>
                </a:solidFill>
                <a:effectLst/>
                <a:uLnTx/>
                <a:uFillTx/>
                <a:latin typeface="+mn-lt"/>
              </a:rPr>
              <a:t> as </a:t>
            </a:r>
            <a:r>
              <a:rPr kumimoji="0" lang="fr-LU" sz="1050" b="0" i="0" u="none" strike="noStrike" kern="0" cap="none" spc="0" normalizeH="0" baseline="0" noProof="0" dirty="0" err="1" smtClean="0">
                <a:ln>
                  <a:noFill/>
                </a:ln>
                <a:solidFill>
                  <a:srgbClr val="0C0C0C"/>
                </a:solidFill>
                <a:effectLst/>
                <a:uLnTx/>
                <a:uFillTx/>
                <a:latin typeface="+mn-lt"/>
              </a:rPr>
              <a:t>from</a:t>
            </a:r>
            <a:r>
              <a:rPr kumimoji="0" lang="fr-LU" sz="1050" b="0" i="0" u="none" strike="noStrike" kern="0" cap="none" spc="0" normalizeH="0" baseline="0" noProof="0" dirty="0" smtClean="0">
                <a:ln>
                  <a:noFill/>
                </a:ln>
                <a:solidFill>
                  <a:srgbClr val="0C0C0C"/>
                </a:solidFill>
                <a:effectLst/>
                <a:uLnTx/>
                <a:uFillTx/>
                <a:latin typeface="+mn-lt"/>
              </a:rPr>
              <a:t> 1.1.2019 for EU </a:t>
            </a:r>
            <a:r>
              <a:rPr kumimoji="0" lang="fr-LU" sz="1050" b="0" i="0" u="none" strike="noStrike" kern="0" cap="none" spc="0" normalizeH="0" baseline="0" noProof="0" dirty="0" err="1" smtClean="0">
                <a:ln>
                  <a:noFill/>
                </a:ln>
                <a:solidFill>
                  <a:srgbClr val="0C0C0C"/>
                </a:solidFill>
                <a:effectLst/>
                <a:uLnTx/>
                <a:uFillTx/>
                <a:latin typeface="+mn-lt"/>
              </a:rPr>
              <a:t>payments</a:t>
            </a:r>
            <a:endParaRPr kumimoji="0" lang="en-GB" sz="1050" b="0" i="0" u="none" strike="noStrike" kern="0" cap="none" spc="0" normalizeH="0" baseline="0" noProof="0" dirty="0" smtClean="0">
              <a:ln>
                <a:noFill/>
              </a:ln>
              <a:solidFill>
                <a:srgbClr val="0C0C0C"/>
              </a:solidFill>
              <a:effectLst/>
              <a:uLnTx/>
              <a:uFillTx/>
              <a:latin typeface="+mn-lt"/>
            </a:endParaRPr>
          </a:p>
        </p:txBody>
      </p:sp>
      <p:sp>
        <p:nvSpPr>
          <p:cNvPr id="6" name="Rectangle 5"/>
          <p:cNvSpPr/>
          <p:nvPr/>
        </p:nvSpPr>
        <p:spPr>
          <a:xfrm>
            <a:off x="2286000" y="1755380"/>
            <a:ext cx="6388426" cy="457971"/>
          </a:xfrm>
          <a:prstGeom prst="rect">
            <a:avLst/>
          </a:prstGeom>
          <a:no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marL="171450" indent="-171450" algn="just">
              <a:buClr>
                <a:schemeClr val="accent6"/>
              </a:buClr>
              <a:buFont typeface="Wingdings" panose="05000000000000000000" pitchFamily="2" charset="2"/>
              <a:buChar char="§"/>
            </a:pPr>
            <a:r>
              <a:rPr lang="en-GB" sz="1050" dirty="0" smtClean="0"/>
              <a:t>Elimination of </a:t>
            </a:r>
            <a:r>
              <a:rPr lang="en-GB" sz="1050" dirty="0"/>
              <a:t>double </a:t>
            </a:r>
            <a:r>
              <a:rPr lang="en-GB" sz="1050" dirty="0" smtClean="0"/>
              <a:t>non-taxation resulting from </a:t>
            </a:r>
            <a:r>
              <a:rPr lang="en-GB" sz="1050" b="1" dirty="0" smtClean="0"/>
              <a:t>hybrid </a:t>
            </a:r>
            <a:r>
              <a:rPr lang="en-GB" sz="1050" dirty="0" smtClean="0"/>
              <a:t>mismatch arrangements</a:t>
            </a:r>
            <a:endParaRPr lang="en-GB" sz="1050" dirty="0"/>
          </a:p>
        </p:txBody>
      </p:sp>
      <p:sp>
        <p:nvSpPr>
          <p:cNvPr id="7" name="Content Placeholder 2"/>
          <p:cNvSpPr txBox="1">
            <a:spLocks/>
          </p:cNvSpPr>
          <p:nvPr/>
        </p:nvSpPr>
        <p:spPr bwMode="auto">
          <a:xfrm>
            <a:off x="502883" y="4520549"/>
            <a:ext cx="1507784" cy="428157"/>
          </a:xfrm>
          <a:prstGeom prst="rect">
            <a:avLst/>
          </a:prstGeom>
          <a:solidFill>
            <a:schemeClr val="tx2"/>
          </a:solidFill>
          <a:ln w="28575" algn="ctr">
            <a:noFill/>
            <a:round/>
            <a:headEnd/>
            <a:tailEnd/>
          </a:ln>
          <a:extLst/>
        </p:spPr>
        <p:txBody>
          <a:bodyPr lIns="72000" rIns="72000" anchor="ctr">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en-GB" sz="1400" dirty="0"/>
              <a:t>Taxation</a:t>
            </a:r>
            <a:endParaRPr lang="fr-LU" sz="1400" dirty="0"/>
          </a:p>
        </p:txBody>
      </p:sp>
      <p:sp>
        <p:nvSpPr>
          <p:cNvPr id="8" name="Content Placeholder 2"/>
          <p:cNvSpPr txBox="1">
            <a:spLocks/>
          </p:cNvSpPr>
          <p:nvPr/>
        </p:nvSpPr>
        <p:spPr bwMode="auto">
          <a:xfrm>
            <a:off x="502883" y="5707842"/>
            <a:ext cx="1507784" cy="396000"/>
          </a:xfrm>
          <a:prstGeom prst="rect">
            <a:avLst/>
          </a:prstGeom>
          <a:solidFill>
            <a:schemeClr val="tx2"/>
          </a:solidFill>
          <a:ln w="28575" algn="ctr">
            <a:noFill/>
            <a:round/>
            <a:headEnd/>
            <a:tailEnd/>
          </a:ln>
          <a:extLst/>
        </p:spPr>
        <p:txBody>
          <a:bodyPr lIns="72000" rIns="72000" anchor="ctr">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en-GB" sz="1400" dirty="0"/>
              <a:t>Entry into force</a:t>
            </a:r>
            <a:endParaRPr lang="fr-LU" sz="1400" dirty="0"/>
          </a:p>
        </p:txBody>
      </p:sp>
      <p:sp>
        <p:nvSpPr>
          <p:cNvPr id="9" name="Rectangle 8"/>
          <p:cNvSpPr/>
          <p:nvPr/>
        </p:nvSpPr>
        <p:spPr>
          <a:xfrm>
            <a:off x="2286001" y="2303103"/>
            <a:ext cx="6388426" cy="1345952"/>
          </a:xfrm>
          <a:prstGeom prst="rect">
            <a:avLst/>
          </a:prstGeom>
          <a:no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marL="171450" indent="-171450" algn="just">
              <a:spcBef>
                <a:spcPts val="600"/>
              </a:spcBef>
              <a:buClr>
                <a:schemeClr val="accent6"/>
              </a:buClr>
              <a:buFont typeface="Wingdings" panose="05000000000000000000" pitchFamily="2" charset="2"/>
              <a:buChar char="§"/>
            </a:pPr>
            <a:r>
              <a:rPr lang="en-GB" sz="1050" dirty="0" smtClean="0"/>
              <a:t>Hybrid mismatch attributable to </a:t>
            </a:r>
            <a:r>
              <a:rPr lang="en-GB" sz="1050" b="1" dirty="0" smtClean="0"/>
              <a:t>differences </a:t>
            </a:r>
            <a:r>
              <a:rPr lang="en-GB" sz="1050" b="1" dirty="0"/>
              <a:t>in the legal characterisation </a:t>
            </a:r>
            <a:r>
              <a:rPr lang="en-GB" sz="1050" dirty="0"/>
              <a:t>of </a:t>
            </a:r>
            <a:r>
              <a:rPr lang="en-GB" sz="1050" b="1" dirty="0" smtClean="0"/>
              <a:t>a </a:t>
            </a:r>
            <a:r>
              <a:rPr lang="en-GB" sz="1050" b="1" dirty="0"/>
              <a:t>financial instrument </a:t>
            </a:r>
            <a:r>
              <a:rPr lang="en-GB" sz="1050" dirty="0"/>
              <a:t>or </a:t>
            </a:r>
            <a:r>
              <a:rPr lang="en-GB" sz="1050" dirty="0" smtClean="0"/>
              <a:t>an </a:t>
            </a:r>
            <a:r>
              <a:rPr lang="en-GB" sz="1050" b="1" dirty="0" smtClean="0"/>
              <a:t>entity; </a:t>
            </a:r>
            <a:r>
              <a:rPr lang="en-GB" sz="1050" dirty="0"/>
              <a:t>and</a:t>
            </a:r>
          </a:p>
          <a:p>
            <a:pPr marL="171450" indent="-171450" algn="just">
              <a:spcBef>
                <a:spcPts val="600"/>
              </a:spcBef>
              <a:buClr>
                <a:schemeClr val="accent6"/>
              </a:buClr>
              <a:buFont typeface="Wingdings" panose="05000000000000000000" pitchFamily="2" charset="2"/>
              <a:buChar char="§"/>
            </a:pPr>
            <a:r>
              <a:rPr lang="en-GB" sz="1050" dirty="0" smtClean="0"/>
              <a:t>Structured </a:t>
            </a:r>
            <a:r>
              <a:rPr lang="en-GB" sz="1050" dirty="0"/>
              <a:t>arrangement </a:t>
            </a:r>
            <a:r>
              <a:rPr lang="en-GB" sz="1050" dirty="0" smtClean="0"/>
              <a:t>between </a:t>
            </a:r>
            <a:r>
              <a:rPr lang="en-GB" sz="1050" dirty="0"/>
              <a:t>a Luxembourg taxpayer and </a:t>
            </a:r>
            <a:r>
              <a:rPr lang="en-GB" sz="1050" dirty="0" smtClean="0"/>
              <a:t>a party in another EU MS </a:t>
            </a:r>
            <a:r>
              <a:rPr lang="en-GB" sz="1050" i="1" dirty="0" smtClean="0"/>
              <a:t>or</a:t>
            </a:r>
            <a:r>
              <a:rPr lang="en-GB" sz="1050" dirty="0" smtClean="0"/>
              <a:t> commercial </a:t>
            </a:r>
            <a:r>
              <a:rPr lang="en-GB" sz="1050" dirty="0"/>
              <a:t>or financial relations between a Luxembourg taxpayer and an associated enterprise in another </a:t>
            </a:r>
            <a:r>
              <a:rPr lang="en-GB" sz="1050" dirty="0" smtClean="0"/>
              <a:t>EU MS; and</a:t>
            </a:r>
          </a:p>
          <a:p>
            <a:pPr marL="171450" indent="-171450" algn="just">
              <a:spcBef>
                <a:spcPts val="600"/>
              </a:spcBef>
              <a:buClr>
                <a:schemeClr val="accent6"/>
              </a:buClr>
              <a:buFont typeface="Wingdings" panose="05000000000000000000" pitchFamily="2" charset="2"/>
              <a:buChar char="§"/>
            </a:pPr>
            <a:r>
              <a:rPr lang="en-GB" sz="1050" dirty="0" smtClean="0"/>
              <a:t>Double </a:t>
            </a:r>
            <a:r>
              <a:rPr lang="en-GB" sz="1050" dirty="0"/>
              <a:t>deduction (“</a:t>
            </a:r>
            <a:r>
              <a:rPr lang="en-GB" sz="1050" b="1" dirty="0"/>
              <a:t>DD</a:t>
            </a:r>
            <a:r>
              <a:rPr lang="en-GB" sz="1050" dirty="0"/>
              <a:t>”) </a:t>
            </a:r>
            <a:r>
              <a:rPr lang="en-GB" sz="1050" dirty="0" smtClean="0"/>
              <a:t>or deduction </a:t>
            </a:r>
            <a:r>
              <a:rPr lang="en-GB" sz="1050" dirty="0"/>
              <a:t>without inclusion (“</a:t>
            </a:r>
            <a:r>
              <a:rPr lang="en-GB" sz="1050" b="1" dirty="0"/>
              <a:t>D/NI</a:t>
            </a:r>
            <a:r>
              <a:rPr lang="en-GB" sz="1050" dirty="0" smtClean="0"/>
              <a:t>”)</a:t>
            </a:r>
            <a:endParaRPr lang="en-GB" sz="1050" dirty="0"/>
          </a:p>
        </p:txBody>
      </p:sp>
      <p:sp>
        <p:nvSpPr>
          <p:cNvPr id="10" name="Rectangle 9"/>
          <p:cNvSpPr/>
          <p:nvPr/>
        </p:nvSpPr>
        <p:spPr>
          <a:xfrm>
            <a:off x="2286002" y="3750042"/>
            <a:ext cx="6388426" cy="680756"/>
          </a:xfrm>
          <a:prstGeom prst="rect">
            <a:avLst/>
          </a:prstGeom>
          <a:no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marL="171450" indent="-171450" algn="just" defTabSz="914400" eaLnBrk="1" fontAlgn="auto" hangingPunct="1">
              <a:spcBef>
                <a:spcPts val="600"/>
              </a:spcBef>
              <a:spcAft>
                <a:spcPts val="0"/>
              </a:spcAft>
              <a:buClr>
                <a:schemeClr val="accent6"/>
              </a:buClr>
              <a:buFont typeface="Wingdings" panose="05000000000000000000" pitchFamily="2" charset="2"/>
              <a:buChar char="§"/>
              <a:defRPr/>
            </a:pPr>
            <a:r>
              <a:rPr lang="en-GB" sz="1050" dirty="0" smtClean="0"/>
              <a:t>Hybrid </a:t>
            </a:r>
            <a:r>
              <a:rPr lang="en-GB" sz="1050" dirty="0"/>
              <a:t>payment: 25% or more of voting rights or capital or entitlement to 25% or more of profits</a:t>
            </a:r>
          </a:p>
          <a:p>
            <a:pPr marL="171450" indent="-171450" algn="just" defTabSz="914400" eaLnBrk="1" fontAlgn="auto" hangingPunct="1">
              <a:spcBef>
                <a:spcPts val="600"/>
              </a:spcBef>
              <a:spcAft>
                <a:spcPts val="0"/>
              </a:spcAft>
              <a:buClr>
                <a:schemeClr val="accent6"/>
              </a:buClr>
              <a:buFont typeface="Wingdings" panose="05000000000000000000" pitchFamily="2" charset="2"/>
              <a:buChar char="§"/>
              <a:defRPr/>
            </a:pPr>
            <a:r>
              <a:rPr lang="en-GB" sz="1050" dirty="0" smtClean="0"/>
              <a:t>Hybrid </a:t>
            </a:r>
            <a:r>
              <a:rPr lang="en-GB" sz="1050" dirty="0"/>
              <a:t>entity: 50% or more of voting rights or capital or entitlement to 50% or more of profits</a:t>
            </a:r>
          </a:p>
        </p:txBody>
      </p:sp>
      <p:sp>
        <p:nvSpPr>
          <p:cNvPr id="11" name="Content Placeholder 2"/>
          <p:cNvSpPr txBox="1">
            <a:spLocks/>
          </p:cNvSpPr>
          <p:nvPr/>
        </p:nvSpPr>
        <p:spPr bwMode="auto">
          <a:xfrm>
            <a:off x="502884" y="3750042"/>
            <a:ext cx="1507784" cy="680756"/>
          </a:xfrm>
          <a:prstGeom prst="rect">
            <a:avLst/>
          </a:prstGeom>
          <a:solidFill>
            <a:schemeClr val="tx2"/>
          </a:solidFill>
          <a:ln w="28575" algn="ctr">
            <a:noFill/>
            <a:round/>
            <a:headEnd/>
            <a:tailEnd/>
          </a:ln>
          <a:extLst/>
        </p:spPr>
        <p:txBody>
          <a:bodyPr lIns="72000" rIns="72000" anchor="ctr">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en-GB" sz="1400" dirty="0"/>
              <a:t>Associated enterprise</a:t>
            </a:r>
            <a:endParaRPr lang="fr-LU" sz="1400" dirty="0"/>
          </a:p>
        </p:txBody>
      </p:sp>
      <p:sp>
        <p:nvSpPr>
          <p:cNvPr id="12" name="Rectangle 11"/>
          <p:cNvSpPr/>
          <p:nvPr/>
        </p:nvSpPr>
        <p:spPr>
          <a:xfrm>
            <a:off x="2286000" y="5038457"/>
            <a:ext cx="6388426" cy="567584"/>
          </a:xfrm>
          <a:prstGeom prst="rect">
            <a:avLst/>
          </a:prstGeom>
          <a:noFill/>
          <a:ln>
            <a:solidFill>
              <a:schemeClr val="tx2">
                <a:lumMod val="60000"/>
                <a:lumOff val="40000"/>
              </a:schemeClr>
            </a:solidFill>
          </a:ln>
        </p:spPr>
        <p:txBody>
          <a:bodyPr vert="horz" wrap="square" lIns="91440" tIns="45720" rIns="91440" bIns="45720" numCol="1" anchor="ctr" anchorCtr="0" compatLnSpc="1">
            <a:prstTxWarp prst="textNoShape">
              <a:avLst/>
            </a:prstTxWarp>
          </a:bodyPr>
          <a:lstStyle/>
          <a:p>
            <a:pPr marL="182563" lvl="0" indent="-182563" algn="just">
              <a:buClr>
                <a:schemeClr val="accent6"/>
              </a:buClr>
              <a:buFont typeface="Wingdings" panose="05000000000000000000" pitchFamily="2" charset="2"/>
              <a:buChar char="§"/>
            </a:pPr>
            <a:r>
              <a:rPr lang="en-GB" sz="1050" dirty="0"/>
              <a:t>Upon request of the Luxembourg tax authorities, the Luxembourg taxpayer has to be able to demonstrate the tax treatment in the other </a:t>
            </a:r>
            <a:r>
              <a:rPr lang="en-GB" sz="1050" dirty="0" smtClean="0"/>
              <a:t>MS (tax return, certificates from foreign tax authorities, any other relevant documentation)</a:t>
            </a:r>
            <a:endParaRPr lang="en-GB" sz="1050" dirty="0"/>
          </a:p>
        </p:txBody>
      </p:sp>
      <p:sp>
        <p:nvSpPr>
          <p:cNvPr id="13" name="Content Placeholder 2"/>
          <p:cNvSpPr txBox="1">
            <a:spLocks/>
          </p:cNvSpPr>
          <p:nvPr/>
        </p:nvSpPr>
        <p:spPr bwMode="auto">
          <a:xfrm>
            <a:off x="502882" y="5038457"/>
            <a:ext cx="1507784" cy="567584"/>
          </a:xfrm>
          <a:prstGeom prst="rect">
            <a:avLst/>
          </a:prstGeom>
          <a:solidFill>
            <a:schemeClr val="tx2"/>
          </a:solidFill>
          <a:ln w="28575" algn="ctr">
            <a:noFill/>
            <a:round/>
            <a:headEnd/>
            <a:tailEnd/>
          </a:ln>
          <a:extLst/>
        </p:spPr>
        <p:txBody>
          <a:bodyPr lIns="72000" rIns="72000" anchor="ctr">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en-GB" sz="1400" dirty="0"/>
              <a:t>Burden of proof</a:t>
            </a:r>
            <a:endParaRPr lang="fr-LU" sz="1400" dirty="0"/>
          </a:p>
        </p:txBody>
      </p:sp>
      <p:sp>
        <p:nvSpPr>
          <p:cNvPr id="14" name="Title 1"/>
          <p:cNvSpPr txBox="1">
            <a:spLocks/>
          </p:cNvSpPr>
          <p:nvPr/>
        </p:nvSpPr>
        <p:spPr bwMode="auto">
          <a:xfrm>
            <a:off x="466958" y="1045993"/>
            <a:ext cx="820407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i="0">
                <a:solidFill>
                  <a:srgbClr val="0C4684"/>
                </a:solidFill>
                <a:latin typeface="Arial" charset="0"/>
                <a:ea typeface="Arial" charset="0"/>
                <a:cs typeface="Arial" charset="0"/>
              </a:defRPr>
            </a:lvl1pPr>
            <a:lvl2pPr algn="l" rtl="0" eaLnBrk="1" fontAlgn="base" hangingPunct="1">
              <a:spcBef>
                <a:spcPct val="0"/>
              </a:spcBef>
              <a:spcAft>
                <a:spcPct val="0"/>
              </a:spcAft>
              <a:defRPr sz="2400">
                <a:solidFill>
                  <a:srgbClr val="6AC9C8"/>
                </a:solidFill>
                <a:latin typeface="Arial" charset="0"/>
                <a:cs typeface="Arial" charset="0"/>
              </a:defRPr>
            </a:lvl2pPr>
            <a:lvl3pPr algn="l" rtl="0" eaLnBrk="1" fontAlgn="base" hangingPunct="1">
              <a:spcBef>
                <a:spcPct val="0"/>
              </a:spcBef>
              <a:spcAft>
                <a:spcPct val="0"/>
              </a:spcAft>
              <a:defRPr sz="2400">
                <a:solidFill>
                  <a:srgbClr val="6AC9C8"/>
                </a:solidFill>
                <a:latin typeface="Arial" charset="0"/>
                <a:cs typeface="Arial" charset="0"/>
              </a:defRPr>
            </a:lvl3pPr>
            <a:lvl4pPr algn="l" rtl="0" eaLnBrk="1" fontAlgn="base" hangingPunct="1">
              <a:spcBef>
                <a:spcPct val="0"/>
              </a:spcBef>
              <a:spcAft>
                <a:spcPct val="0"/>
              </a:spcAft>
              <a:defRPr sz="2400">
                <a:solidFill>
                  <a:srgbClr val="6AC9C8"/>
                </a:solidFill>
                <a:latin typeface="Arial" charset="0"/>
                <a:cs typeface="Arial" charset="0"/>
              </a:defRPr>
            </a:lvl4pPr>
            <a:lvl5pPr algn="l" rtl="0" eaLnBrk="1" fontAlgn="base" hangingPunct="1">
              <a:spcBef>
                <a:spcPct val="0"/>
              </a:spcBef>
              <a:spcAft>
                <a:spcPct val="0"/>
              </a:spcAft>
              <a:defRPr sz="2400">
                <a:solidFill>
                  <a:srgbClr val="6AC9C8"/>
                </a:solidFill>
                <a:latin typeface="Arial" charset="0"/>
                <a:cs typeface="Arial" charset="0"/>
              </a:defRPr>
            </a:lvl5pPr>
            <a:lvl6pPr marL="457200" algn="l" rtl="0" eaLnBrk="1" fontAlgn="base" hangingPunct="1">
              <a:spcBef>
                <a:spcPct val="0"/>
              </a:spcBef>
              <a:spcAft>
                <a:spcPct val="0"/>
              </a:spcAft>
              <a:defRPr sz="2400">
                <a:solidFill>
                  <a:srgbClr val="26247B"/>
                </a:solidFill>
                <a:latin typeface="Arial" charset="0"/>
                <a:cs typeface="Arial" charset="0"/>
              </a:defRPr>
            </a:lvl6pPr>
            <a:lvl7pPr marL="914400" algn="l" rtl="0" eaLnBrk="1" fontAlgn="base" hangingPunct="1">
              <a:spcBef>
                <a:spcPct val="0"/>
              </a:spcBef>
              <a:spcAft>
                <a:spcPct val="0"/>
              </a:spcAft>
              <a:defRPr sz="2400">
                <a:solidFill>
                  <a:srgbClr val="26247B"/>
                </a:solidFill>
                <a:latin typeface="Arial" charset="0"/>
                <a:cs typeface="Arial" charset="0"/>
              </a:defRPr>
            </a:lvl7pPr>
            <a:lvl8pPr marL="1371600" algn="l" rtl="0" eaLnBrk="1" fontAlgn="base" hangingPunct="1">
              <a:spcBef>
                <a:spcPct val="0"/>
              </a:spcBef>
              <a:spcAft>
                <a:spcPct val="0"/>
              </a:spcAft>
              <a:defRPr sz="2400">
                <a:solidFill>
                  <a:srgbClr val="26247B"/>
                </a:solidFill>
                <a:latin typeface="Arial" charset="0"/>
                <a:cs typeface="Arial" charset="0"/>
              </a:defRPr>
            </a:lvl8pPr>
            <a:lvl9pPr marL="1828800" algn="l" rtl="0" eaLnBrk="1" fontAlgn="base" hangingPunct="1">
              <a:spcBef>
                <a:spcPct val="0"/>
              </a:spcBef>
              <a:spcAft>
                <a:spcPct val="0"/>
              </a:spcAft>
              <a:defRPr sz="2400">
                <a:solidFill>
                  <a:srgbClr val="26247B"/>
                </a:solidFill>
                <a:latin typeface="Arial" charset="0"/>
                <a:cs typeface="Arial" charset="0"/>
              </a:defRPr>
            </a:lvl9pPr>
          </a:lstStyle>
          <a:p>
            <a:pPr defTabSz="914400">
              <a:lnSpc>
                <a:spcPct val="90000"/>
              </a:lnSpc>
            </a:pPr>
            <a:r>
              <a:rPr lang="en-GB" dirty="0">
                <a:solidFill>
                  <a:schemeClr val="tx2"/>
                </a:solidFill>
                <a:latin typeface="+mj-lt"/>
                <a:ea typeface="+mj-ea"/>
                <a:cs typeface="+mj-cs"/>
              </a:rPr>
              <a:t>In a nutshell</a:t>
            </a:r>
          </a:p>
        </p:txBody>
      </p:sp>
      <p:sp>
        <p:nvSpPr>
          <p:cNvPr id="15" name="Content Placeholder 2"/>
          <p:cNvSpPr txBox="1">
            <a:spLocks/>
          </p:cNvSpPr>
          <p:nvPr/>
        </p:nvSpPr>
        <p:spPr bwMode="auto">
          <a:xfrm>
            <a:off x="502883" y="1784073"/>
            <a:ext cx="1507784" cy="457971"/>
          </a:xfrm>
          <a:prstGeom prst="rect">
            <a:avLst/>
          </a:prstGeom>
          <a:solidFill>
            <a:schemeClr val="tx2"/>
          </a:solidFill>
          <a:ln w="28575" algn="ctr">
            <a:noFill/>
            <a:round/>
            <a:headEnd/>
            <a:tailEnd/>
          </a:ln>
          <a:extLst/>
        </p:spPr>
        <p:txBody>
          <a:bodyPr lIns="72000" rIns="72000" anchor="ctr">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en-GB" sz="1400" dirty="0"/>
              <a:t>Purpose</a:t>
            </a:r>
            <a:endParaRPr lang="fr-LU" sz="1400" dirty="0"/>
          </a:p>
        </p:txBody>
      </p:sp>
      <p:sp>
        <p:nvSpPr>
          <p:cNvPr id="16" name="Content Placeholder 2"/>
          <p:cNvSpPr txBox="1">
            <a:spLocks/>
          </p:cNvSpPr>
          <p:nvPr/>
        </p:nvSpPr>
        <p:spPr bwMode="auto">
          <a:xfrm>
            <a:off x="502884" y="2331796"/>
            <a:ext cx="1507784" cy="1345952"/>
          </a:xfrm>
          <a:prstGeom prst="rect">
            <a:avLst/>
          </a:prstGeom>
          <a:solidFill>
            <a:schemeClr val="tx2"/>
          </a:solidFill>
          <a:ln w="28575" algn="ctr">
            <a:noFill/>
            <a:round/>
            <a:headEnd/>
            <a:tailEnd/>
          </a:ln>
          <a:extLst/>
        </p:spPr>
        <p:txBody>
          <a:bodyPr lIns="72000" rIns="72000" anchor="ctr">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en-GB" sz="1400" dirty="0"/>
              <a:t>Scope</a:t>
            </a:r>
            <a:endParaRPr lang="fr-LU" sz="1400" dirty="0"/>
          </a:p>
        </p:txBody>
      </p:sp>
    </p:spTree>
    <p:extLst>
      <p:ext uri="{BB962C8B-B14F-4D97-AF65-F5344CB8AC3E}">
        <p14:creationId xmlns:p14="http://schemas.microsoft.com/office/powerpoint/2010/main" val="4877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Sources of transfer pricing change</a:t>
            </a:r>
            <a:endParaRPr lang="fr-LU" b="0" dirty="0"/>
          </a:p>
        </p:txBody>
      </p:sp>
      <p:sp>
        <p:nvSpPr>
          <p:cNvPr id="3" name="Content Placeholder 2"/>
          <p:cNvSpPr>
            <a:spLocks noGrp="1"/>
          </p:cNvSpPr>
          <p:nvPr>
            <p:ph idx="1"/>
          </p:nvPr>
        </p:nvSpPr>
        <p:spPr/>
        <p:txBody>
          <a:bodyPr/>
          <a:lstStyle/>
          <a:p>
            <a:r>
              <a:rPr lang="en-US" dirty="0"/>
              <a:t>The OECD reviews of </a:t>
            </a:r>
            <a:r>
              <a:rPr lang="en-US" dirty="0" smtClean="0"/>
              <a:t>guidance on the interpretation of Article 9 of the Model Tax Convention:</a:t>
            </a:r>
            <a:endParaRPr lang="en-US" dirty="0"/>
          </a:p>
          <a:p>
            <a:pPr lvl="1"/>
            <a:r>
              <a:rPr lang="en-US" dirty="0" smtClean="0">
                <a:solidFill>
                  <a:schemeClr val="tx1"/>
                </a:solidFill>
              </a:rPr>
              <a:t>The 2017 Transfer Pricing Guidelines</a:t>
            </a:r>
          </a:p>
          <a:p>
            <a:pPr lvl="1"/>
            <a:r>
              <a:rPr lang="en-US" dirty="0" smtClean="0">
                <a:solidFill>
                  <a:schemeClr val="tx1"/>
                </a:solidFill>
              </a:rPr>
              <a:t>Transfer </a:t>
            </a:r>
            <a:r>
              <a:rPr lang="en-US" dirty="0">
                <a:solidFill>
                  <a:schemeClr val="tx1"/>
                </a:solidFill>
              </a:rPr>
              <a:t>pricing for financial transactions </a:t>
            </a:r>
            <a:r>
              <a:rPr lang="en-US" dirty="0" smtClean="0">
                <a:solidFill>
                  <a:schemeClr val="tx1"/>
                </a:solidFill>
              </a:rPr>
              <a:t>Discussion Draft (a </a:t>
            </a:r>
            <a:r>
              <a:rPr lang="en-US" dirty="0">
                <a:solidFill>
                  <a:schemeClr val="tx1"/>
                </a:solidFill>
              </a:rPr>
              <a:t>draft, comprehensive chapter of the </a:t>
            </a:r>
            <a:r>
              <a:rPr lang="en-US" dirty="0" smtClean="0">
                <a:solidFill>
                  <a:schemeClr val="tx1"/>
                </a:solidFill>
              </a:rPr>
              <a:t>OECD TP Guidelines </a:t>
            </a:r>
            <a:r>
              <a:rPr lang="en-US" dirty="0">
                <a:solidFill>
                  <a:schemeClr val="tx1"/>
                </a:solidFill>
              </a:rPr>
              <a:t>including loans, guarantees, cash pooling and captive insurance, and controversial suggestions on implicit support) – said to have been agreed and being published soon</a:t>
            </a:r>
          </a:p>
          <a:p>
            <a:r>
              <a:rPr lang="en-US" dirty="0" smtClean="0"/>
              <a:t>National guidance, e.g. UK on cash pooling</a:t>
            </a:r>
          </a:p>
          <a:p>
            <a:r>
              <a:rPr lang="en-US" dirty="0"/>
              <a:t>Case </a:t>
            </a:r>
            <a:r>
              <a:rPr lang="en-US" dirty="0" smtClean="0"/>
              <a:t>law – our main source for now - see below</a:t>
            </a:r>
          </a:p>
          <a:p>
            <a:endParaRPr lang="fr-LU" dirty="0"/>
          </a:p>
        </p:txBody>
      </p:sp>
    </p:spTree>
    <p:extLst>
      <p:ext uri="{BB962C8B-B14F-4D97-AF65-F5344CB8AC3E}">
        <p14:creationId xmlns:p14="http://schemas.microsoft.com/office/powerpoint/2010/main" val="4018620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6958" y="1017300"/>
            <a:ext cx="8204077" cy="647700"/>
          </a:xfrm>
        </p:spPr>
        <p:txBody>
          <a:bodyPr/>
          <a:lstStyle/>
          <a:p>
            <a:r>
              <a:rPr lang="fr-LU" dirty="0" err="1" smtClean="0"/>
              <a:t>Consequences</a:t>
            </a:r>
            <a:r>
              <a:rPr lang="fr-LU" dirty="0"/>
              <a:t> </a:t>
            </a:r>
            <a:r>
              <a:rPr lang="fr-LU" dirty="0" smtClean="0"/>
              <a:t>– Illustration</a:t>
            </a:r>
            <a:endParaRPr lang="fr-LU" dirty="0"/>
          </a:p>
        </p:txBody>
      </p:sp>
      <p:cxnSp>
        <p:nvCxnSpPr>
          <p:cNvPr id="5" name="Straight Connector 4"/>
          <p:cNvCxnSpPr>
            <a:stCxn id="7" idx="2"/>
            <a:endCxn id="6" idx="0"/>
          </p:cNvCxnSpPr>
          <p:nvPr/>
        </p:nvCxnSpPr>
        <p:spPr bwMode="auto">
          <a:xfrm flipH="1">
            <a:off x="1649725" y="3627755"/>
            <a:ext cx="0" cy="895821"/>
          </a:xfrm>
          <a:prstGeom prst="line">
            <a:avLst/>
          </a:prstGeom>
          <a:noFill/>
          <a:ln w="9525" cap="flat" cmpd="sng" algn="ctr">
            <a:solidFill>
              <a:schemeClr val="tx1"/>
            </a:solidFill>
            <a:prstDash val="solid"/>
            <a:round/>
            <a:headEnd type="none" w="med" len="med"/>
            <a:tailEnd type="none" w="med" len="med"/>
          </a:ln>
          <a:effectLst/>
        </p:spPr>
      </p:cxnSp>
      <p:sp>
        <p:nvSpPr>
          <p:cNvPr id="6" name="Rectangle 5"/>
          <p:cNvSpPr/>
          <p:nvPr/>
        </p:nvSpPr>
        <p:spPr bwMode="auto">
          <a:xfrm>
            <a:off x="1150944" y="4523576"/>
            <a:ext cx="997562" cy="501650"/>
          </a:xfrm>
          <a:prstGeom prst="rect">
            <a:avLst/>
          </a:prstGeom>
          <a:solidFill>
            <a:schemeClr val="tx2">
              <a:lumMod val="40000"/>
              <a:lumOff val="60000"/>
            </a:schemeClr>
          </a:solidFill>
          <a:ln w="25400" cap="flat" cmpd="sng" algn="ctr">
            <a:solidFill>
              <a:schemeClr val="tx2"/>
            </a:solidFill>
            <a:prstDash val="solid"/>
          </a:ln>
          <a:effectLst/>
        </p:spPr>
        <p:txBody>
          <a:bodyPr rtlCol="0" anchor="ctr"/>
          <a:lstStyle/>
          <a:p>
            <a:pPr algn="ctr" eaLnBrk="1" fontAlgn="auto" hangingPunct="1">
              <a:spcBef>
                <a:spcPts val="0"/>
              </a:spcBef>
              <a:spcAft>
                <a:spcPts val="0"/>
              </a:spcAft>
            </a:pPr>
            <a:r>
              <a:rPr lang="en-GB" sz="1000" b="1" kern="0" dirty="0" err="1" smtClean="0">
                <a:solidFill>
                  <a:prstClr val="white"/>
                </a:solidFill>
                <a:latin typeface="Arial" panose="020B0604020202020204"/>
                <a:cs typeface="Arial" charset="0"/>
              </a:rPr>
              <a:t>LuxCo</a:t>
            </a:r>
            <a:endParaRPr lang="en-GB" sz="1000" b="1" kern="0" dirty="0">
              <a:solidFill>
                <a:prstClr val="white"/>
              </a:solidFill>
              <a:latin typeface="Arial" panose="020B0604020202020204"/>
              <a:cs typeface="Arial" charset="0"/>
            </a:endParaRPr>
          </a:p>
        </p:txBody>
      </p:sp>
      <p:sp>
        <p:nvSpPr>
          <p:cNvPr id="7" name="Rectangle 6"/>
          <p:cNvSpPr/>
          <p:nvPr/>
        </p:nvSpPr>
        <p:spPr bwMode="auto">
          <a:xfrm>
            <a:off x="1150944" y="3126105"/>
            <a:ext cx="1009274" cy="50165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rgbClr val="0C0C0C"/>
                </a:solidFill>
              </a:rPr>
              <a:t>EU Co</a:t>
            </a:r>
            <a:endParaRPr lang="en-GB" sz="900" dirty="0">
              <a:solidFill>
                <a:srgbClr val="0C0C0C"/>
              </a:solidFill>
            </a:endParaRPr>
          </a:p>
        </p:txBody>
      </p:sp>
      <p:cxnSp>
        <p:nvCxnSpPr>
          <p:cNvPr id="8" name="Straight Arrow Connector 7"/>
          <p:cNvCxnSpPr/>
          <p:nvPr/>
        </p:nvCxnSpPr>
        <p:spPr>
          <a:xfrm flipH="1">
            <a:off x="1383525" y="3769664"/>
            <a:ext cx="0" cy="612000"/>
          </a:xfrm>
          <a:prstGeom prst="straightConnector1">
            <a:avLst/>
          </a:prstGeom>
          <a:noFill/>
          <a:ln w="9525" cap="flat" cmpd="sng" algn="ctr">
            <a:solidFill>
              <a:schemeClr val="tx1"/>
            </a:solidFill>
            <a:prstDash val="solid"/>
            <a:round/>
            <a:headEnd type="none" w="med" len="med"/>
            <a:tailEnd type="triangle" w="med" len="med"/>
          </a:ln>
          <a:effectLst/>
        </p:spPr>
      </p:cxnSp>
      <p:sp>
        <p:nvSpPr>
          <p:cNvPr id="9" name="TextBox 8"/>
          <p:cNvSpPr txBox="1"/>
          <p:nvPr/>
        </p:nvSpPr>
        <p:spPr>
          <a:xfrm>
            <a:off x="196982" y="3929270"/>
            <a:ext cx="1186543"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Hybrid</a:t>
            </a:r>
            <a:r>
              <a:rPr lang="fr-LU" sz="1000" dirty="0" smtClean="0">
                <a:solidFill>
                  <a:srgbClr val="0C0C0C"/>
                </a:solidFill>
                <a:latin typeface="Arial" charset="0"/>
                <a:cs typeface="Arial" charset="0"/>
              </a:rPr>
              <a:t> instrument</a:t>
            </a:r>
            <a:endParaRPr lang="fr-LU" sz="1000" dirty="0">
              <a:solidFill>
                <a:srgbClr val="0C0C0C"/>
              </a:solidFill>
              <a:latin typeface="Arial" charset="0"/>
              <a:cs typeface="Arial" charset="0"/>
            </a:endParaRPr>
          </a:p>
        </p:txBody>
      </p:sp>
      <p:sp>
        <p:nvSpPr>
          <p:cNvPr id="10" name="TextBox 9"/>
          <p:cNvSpPr txBox="1"/>
          <p:nvPr/>
        </p:nvSpPr>
        <p:spPr>
          <a:xfrm>
            <a:off x="2231017" y="4651290"/>
            <a:ext cx="1803699"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Deduction</a:t>
            </a:r>
            <a:r>
              <a:rPr lang="fr-LU" sz="1000" dirty="0" smtClean="0">
                <a:solidFill>
                  <a:srgbClr val="0C0C0C"/>
                </a:solidFill>
                <a:latin typeface="Arial" charset="0"/>
                <a:cs typeface="Arial" charset="0"/>
              </a:rPr>
              <a:t> </a:t>
            </a:r>
            <a:r>
              <a:rPr lang="fr-LU" sz="1000" dirty="0" smtClean="0">
                <a:solidFill>
                  <a:srgbClr val="FF0000"/>
                </a:solidFill>
                <a:latin typeface="Arial" charset="0"/>
                <a:cs typeface="Arial" charset="0"/>
              </a:rPr>
              <a:t>-&gt; Non </a:t>
            </a:r>
            <a:r>
              <a:rPr lang="fr-LU" sz="1000" dirty="0" err="1" smtClean="0">
                <a:solidFill>
                  <a:srgbClr val="FF0000"/>
                </a:solidFill>
                <a:latin typeface="Arial" charset="0"/>
                <a:cs typeface="Arial" charset="0"/>
              </a:rPr>
              <a:t>deduction</a:t>
            </a:r>
            <a:r>
              <a:rPr lang="fr-LU" sz="1000" dirty="0" smtClean="0">
                <a:solidFill>
                  <a:srgbClr val="FF0000"/>
                </a:solidFill>
                <a:latin typeface="Arial" charset="0"/>
                <a:cs typeface="Arial" charset="0"/>
              </a:rPr>
              <a:t> </a:t>
            </a:r>
            <a:endParaRPr lang="fr-LU" sz="1000" dirty="0">
              <a:solidFill>
                <a:srgbClr val="FF0000"/>
              </a:solidFill>
              <a:latin typeface="Arial" charset="0"/>
              <a:cs typeface="Arial" charset="0"/>
            </a:endParaRPr>
          </a:p>
        </p:txBody>
      </p:sp>
      <p:sp>
        <p:nvSpPr>
          <p:cNvPr id="11" name="TextBox 10"/>
          <p:cNvSpPr txBox="1"/>
          <p:nvPr/>
        </p:nvSpPr>
        <p:spPr>
          <a:xfrm>
            <a:off x="2231017" y="3253819"/>
            <a:ext cx="950901"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smtClean="0">
                <a:solidFill>
                  <a:srgbClr val="0C0C0C"/>
                </a:solidFill>
                <a:latin typeface="Arial" charset="0"/>
                <a:cs typeface="Arial" charset="0"/>
              </a:rPr>
              <a:t>Non inclusion</a:t>
            </a:r>
            <a:endParaRPr lang="fr-LU" sz="1000" dirty="0">
              <a:solidFill>
                <a:srgbClr val="0C0C0C"/>
              </a:solidFill>
              <a:latin typeface="Arial" charset="0"/>
              <a:cs typeface="Arial" charset="0"/>
            </a:endParaRPr>
          </a:p>
        </p:txBody>
      </p:sp>
      <p:sp>
        <p:nvSpPr>
          <p:cNvPr id="12" name="TextBox 11"/>
          <p:cNvSpPr txBox="1"/>
          <p:nvPr/>
        </p:nvSpPr>
        <p:spPr>
          <a:xfrm>
            <a:off x="640936" y="2242127"/>
            <a:ext cx="3281584" cy="286232"/>
          </a:xfrm>
          <a:prstGeom prst="rect">
            <a:avLst/>
          </a:prstGeom>
          <a:solidFill>
            <a:schemeClr val="tx2"/>
          </a:solidFill>
          <a:ln w="28575" algn="ctr">
            <a:noFill/>
            <a:round/>
            <a:headEnd/>
            <a:tailEnd/>
          </a:ln>
        </p:spPr>
        <p:txBody>
          <a:bodyPr lIns="72000" rIns="72000" anchor="t">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fr-LU" dirty="0"/>
              <a:t>D / NI </a:t>
            </a:r>
            <a:r>
              <a:rPr lang="fr-LU" dirty="0" err="1"/>
              <a:t>rule</a:t>
            </a:r>
            <a:endParaRPr lang="fr-LU" dirty="0"/>
          </a:p>
        </p:txBody>
      </p:sp>
      <p:cxnSp>
        <p:nvCxnSpPr>
          <p:cNvPr id="13" name="Straight Connector 12"/>
          <p:cNvCxnSpPr>
            <a:stCxn id="15" idx="2"/>
            <a:endCxn id="14" idx="0"/>
          </p:cNvCxnSpPr>
          <p:nvPr/>
        </p:nvCxnSpPr>
        <p:spPr bwMode="auto">
          <a:xfrm flipH="1">
            <a:off x="5750282" y="3627754"/>
            <a:ext cx="0" cy="895820"/>
          </a:xfrm>
          <a:prstGeom prst="line">
            <a:avLst/>
          </a:prstGeom>
          <a:noFill/>
          <a:ln w="9525" cap="flat" cmpd="sng" algn="ctr">
            <a:solidFill>
              <a:schemeClr val="tx1"/>
            </a:solidFill>
            <a:prstDash val="solid"/>
            <a:round/>
            <a:headEnd type="none" w="med" len="med"/>
            <a:tailEnd type="none" w="med" len="med"/>
          </a:ln>
          <a:effectLst/>
        </p:spPr>
      </p:cxnSp>
      <p:sp>
        <p:nvSpPr>
          <p:cNvPr id="14" name="Rectangle 13"/>
          <p:cNvSpPr/>
          <p:nvPr/>
        </p:nvSpPr>
        <p:spPr bwMode="auto">
          <a:xfrm>
            <a:off x="5251501" y="4523574"/>
            <a:ext cx="997562" cy="50165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0C0C0C"/>
                </a:solidFill>
              </a:rPr>
              <a:t>EU Co</a:t>
            </a:r>
          </a:p>
        </p:txBody>
      </p:sp>
      <p:sp>
        <p:nvSpPr>
          <p:cNvPr id="15" name="Rectangle 14"/>
          <p:cNvSpPr/>
          <p:nvPr/>
        </p:nvSpPr>
        <p:spPr bwMode="auto">
          <a:xfrm>
            <a:off x="5251501" y="3126104"/>
            <a:ext cx="1009274" cy="501650"/>
          </a:xfrm>
          <a:prstGeom prst="rect">
            <a:avLst/>
          </a:prstGeom>
          <a:solidFill>
            <a:schemeClr val="tx2">
              <a:lumMod val="40000"/>
              <a:lumOff val="60000"/>
            </a:schemeClr>
          </a:solidFill>
          <a:ln w="25400" cap="flat" cmpd="sng" algn="ctr">
            <a:solidFill>
              <a:schemeClr val="tx2"/>
            </a:solidFill>
            <a:prstDash val="solid"/>
          </a:ln>
          <a:effectLst/>
        </p:spPr>
        <p:txBody>
          <a:bodyPr rtlCol="0" anchor="ctr"/>
          <a:lstStyle/>
          <a:p>
            <a:pPr algn="ctr" eaLnBrk="1" fontAlgn="auto" hangingPunct="1">
              <a:spcBef>
                <a:spcPts val="0"/>
              </a:spcBef>
              <a:spcAft>
                <a:spcPts val="0"/>
              </a:spcAft>
            </a:pPr>
            <a:r>
              <a:rPr lang="en-GB" sz="1000" b="1" kern="0" dirty="0" smtClean="0">
                <a:solidFill>
                  <a:prstClr val="white"/>
                </a:solidFill>
                <a:latin typeface="Arial" panose="020B0604020202020204"/>
                <a:cs typeface="Arial" charset="0"/>
              </a:rPr>
              <a:t>Lux Co</a:t>
            </a:r>
            <a:endParaRPr lang="en-GB" sz="1000" b="1" kern="0" dirty="0">
              <a:solidFill>
                <a:prstClr val="white"/>
              </a:solidFill>
              <a:latin typeface="Arial" panose="020B0604020202020204"/>
              <a:cs typeface="Arial" charset="0"/>
            </a:endParaRPr>
          </a:p>
        </p:txBody>
      </p:sp>
      <p:cxnSp>
        <p:nvCxnSpPr>
          <p:cNvPr id="16" name="Straight Arrow Connector 15"/>
          <p:cNvCxnSpPr/>
          <p:nvPr/>
        </p:nvCxnSpPr>
        <p:spPr>
          <a:xfrm flipH="1">
            <a:off x="6260775" y="4634678"/>
            <a:ext cx="1137959" cy="0"/>
          </a:xfrm>
          <a:prstGeom prst="straightConnector1">
            <a:avLst/>
          </a:prstGeom>
          <a:noFill/>
          <a:ln w="9525" cap="flat" cmpd="sng" algn="ctr">
            <a:solidFill>
              <a:schemeClr val="tx1"/>
            </a:solidFill>
            <a:prstDash val="solid"/>
            <a:round/>
            <a:headEnd type="none" w="med" len="med"/>
            <a:tailEnd type="triangle" w="med" len="med"/>
          </a:ln>
          <a:effectLst/>
        </p:spPr>
      </p:cxnSp>
      <p:sp>
        <p:nvSpPr>
          <p:cNvPr id="17" name="TextBox 16"/>
          <p:cNvSpPr txBox="1"/>
          <p:nvPr/>
        </p:nvSpPr>
        <p:spPr>
          <a:xfrm>
            <a:off x="6450483" y="3249603"/>
            <a:ext cx="1803699"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Deduction</a:t>
            </a:r>
            <a:r>
              <a:rPr lang="fr-LU" sz="1000" dirty="0" smtClean="0">
                <a:solidFill>
                  <a:srgbClr val="0C0C0C"/>
                </a:solidFill>
                <a:latin typeface="Arial" charset="0"/>
                <a:cs typeface="Arial" charset="0"/>
              </a:rPr>
              <a:t> </a:t>
            </a:r>
            <a:r>
              <a:rPr lang="fr-LU" sz="1000" dirty="0" smtClean="0">
                <a:solidFill>
                  <a:srgbClr val="FF0000"/>
                </a:solidFill>
                <a:latin typeface="Arial" charset="0"/>
                <a:cs typeface="Arial" charset="0"/>
              </a:rPr>
              <a:t>-&gt; Non </a:t>
            </a:r>
            <a:r>
              <a:rPr lang="fr-LU" sz="1000" dirty="0" err="1" smtClean="0">
                <a:solidFill>
                  <a:srgbClr val="FF0000"/>
                </a:solidFill>
                <a:latin typeface="Arial" charset="0"/>
                <a:cs typeface="Arial" charset="0"/>
              </a:rPr>
              <a:t>deduction</a:t>
            </a:r>
            <a:r>
              <a:rPr lang="fr-LU" sz="1000" dirty="0" smtClean="0">
                <a:solidFill>
                  <a:srgbClr val="FF0000"/>
                </a:solidFill>
                <a:latin typeface="Arial" charset="0"/>
                <a:cs typeface="Arial" charset="0"/>
              </a:rPr>
              <a:t> </a:t>
            </a:r>
            <a:endParaRPr lang="fr-LU" sz="1000" dirty="0">
              <a:solidFill>
                <a:srgbClr val="FF0000"/>
              </a:solidFill>
              <a:latin typeface="Arial" charset="0"/>
              <a:cs typeface="Arial" charset="0"/>
            </a:endParaRPr>
          </a:p>
        </p:txBody>
      </p:sp>
      <p:sp>
        <p:nvSpPr>
          <p:cNvPr id="18" name="TextBox 17"/>
          <p:cNvSpPr txBox="1"/>
          <p:nvPr/>
        </p:nvSpPr>
        <p:spPr>
          <a:xfrm>
            <a:off x="6450483" y="5094432"/>
            <a:ext cx="758541"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Deduction</a:t>
            </a:r>
            <a:endParaRPr lang="fr-LU" sz="1000" dirty="0">
              <a:solidFill>
                <a:srgbClr val="0C0C0C"/>
              </a:solidFill>
              <a:latin typeface="Arial" charset="0"/>
              <a:cs typeface="Arial" charset="0"/>
            </a:endParaRPr>
          </a:p>
        </p:txBody>
      </p:sp>
      <p:sp>
        <p:nvSpPr>
          <p:cNvPr id="19" name="TextBox 18"/>
          <p:cNvSpPr txBox="1"/>
          <p:nvPr/>
        </p:nvSpPr>
        <p:spPr>
          <a:xfrm>
            <a:off x="4741493" y="2242126"/>
            <a:ext cx="3281584" cy="286232"/>
          </a:xfrm>
          <a:prstGeom prst="rect">
            <a:avLst/>
          </a:prstGeom>
          <a:solidFill>
            <a:schemeClr val="tx2"/>
          </a:solidFill>
          <a:ln w="28575" algn="ctr">
            <a:noFill/>
            <a:round/>
            <a:headEnd/>
            <a:tailEnd/>
          </a:ln>
        </p:spPr>
        <p:txBody>
          <a:bodyPr lIns="72000" rIns="72000" anchor="t">
            <a:noAutofit/>
          </a:bodyPr>
          <a:lstStyle>
            <a:defPPr>
              <a:defRPr lang="en-US"/>
            </a:defPPr>
            <a:lvl1pPr algn="ctr" eaLnBrk="1" fontAlgn="auto" hangingPunct="1">
              <a:spcBef>
                <a:spcPts val="0"/>
              </a:spcBef>
              <a:spcAft>
                <a:spcPts val="0"/>
              </a:spcAft>
              <a:buClr>
                <a:schemeClr val="bg2"/>
              </a:buClr>
              <a:defRPr sz="1600">
                <a:solidFill>
                  <a:schemeClr val="bg1"/>
                </a:solidFill>
                <a:cs typeface="Arial" panose="020B0604020202020204" pitchFamily="34" charset="0"/>
              </a:defRPr>
            </a:lvl1pPr>
            <a:lvl2pPr marL="292100" lvl="1" indent="-171450"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2pPr>
            <a:lvl3pPr marL="444500" lvl="2" indent="-179388" eaLnBrk="1" fontAlgn="auto" hangingPunct="1">
              <a:spcBef>
                <a:spcPts val="0"/>
              </a:spcBef>
              <a:spcAft>
                <a:spcPts val="0"/>
              </a:spcAft>
              <a:buClr>
                <a:schemeClr val="bg2"/>
              </a:buClr>
              <a:buFont typeface="Wingdings" panose="05000000000000000000" pitchFamily="2" charset="2"/>
              <a:buChar char="§"/>
              <a:defRPr sz="1100">
                <a:solidFill>
                  <a:schemeClr val="bg1"/>
                </a:solidFill>
                <a:cs typeface="Arial" panose="020B0604020202020204" pitchFamily="34" charset="0"/>
              </a:defRPr>
            </a:lvl3pPr>
            <a:lvl4pPr marL="1600200" indent="-228600">
              <a:defRPr sz="2000">
                <a:solidFill>
                  <a:srgbClr val="6AC9C8"/>
                </a:solidFill>
                <a:cs typeface="Arial" panose="020B0604020202020204" pitchFamily="34" charset="0"/>
              </a:defRPr>
            </a:lvl4pPr>
            <a:lvl5pPr marL="2057400" indent="-228600">
              <a:defRPr sz="2000">
                <a:solidFill>
                  <a:srgbClr val="6AC9C8"/>
                </a:solidFill>
                <a:cs typeface="Arial" panose="020B0604020202020204" pitchFamily="34" charset="0"/>
              </a:defRPr>
            </a:lvl5pPr>
            <a:lvl6pPr marL="2514600" indent="-228600" eaLnBrk="0" fontAlgn="base" hangingPunct="0">
              <a:spcBef>
                <a:spcPct val="0"/>
              </a:spcBef>
              <a:spcAft>
                <a:spcPct val="0"/>
              </a:spcAft>
              <a:defRPr sz="2000">
                <a:solidFill>
                  <a:srgbClr val="6AC9C8"/>
                </a:solidFill>
                <a:cs typeface="Arial" panose="020B0604020202020204" pitchFamily="34" charset="0"/>
              </a:defRPr>
            </a:lvl6pPr>
            <a:lvl7pPr marL="2971800" indent="-228600" eaLnBrk="0" fontAlgn="base" hangingPunct="0">
              <a:spcBef>
                <a:spcPct val="0"/>
              </a:spcBef>
              <a:spcAft>
                <a:spcPct val="0"/>
              </a:spcAft>
              <a:defRPr sz="2000">
                <a:solidFill>
                  <a:srgbClr val="6AC9C8"/>
                </a:solidFill>
                <a:cs typeface="Arial" panose="020B0604020202020204" pitchFamily="34" charset="0"/>
              </a:defRPr>
            </a:lvl7pPr>
            <a:lvl8pPr marL="3429000" indent="-228600" eaLnBrk="0" fontAlgn="base" hangingPunct="0">
              <a:spcBef>
                <a:spcPct val="0"/>
              </a:spcBef>
              <a:spcAft>
                <a:spcPct val="0"/>
              </a:spcAft>
              <a:defRPr sz="2000">
                <a:solidFill>
                  <a:srgbClr val="6AC9C8"/>
                </a:solidFill>
                <a:cs typeface="Arial" panose="020B0604020202020204" pitchFamily="34" charset="0"/>
              </a:defRPr>
            </a:lvl8pPr>
            <a:lvl9pPr marL="3886200" indent="-228600" eaLnBrk="0" fontAlgn="base" hangingPunct="0">
              <a:spcBef>
                <a:spcPct val="0"/>
              </a:spcBef>
              <a:spcAft>
                <a:spcPct val="0"/>
              </a:spcAft>
              <a:defRPr sz="2000">
                <a:solidFill>
                  <a:srgbClr val="6AC9C8"/>
                </a:solidFill>
                <a:cs typeface="Arial" panose="020B0604020202020204" pitchFamily="34" charset="0"/>
              </a:defRPr>
            </a:lvl9pPr>
          </a:lstStyle>
          <a:p>
            <a:r>
              <a:rPr lang="fr-LU" dirty="0"/>
              <a:t>DD </a:t>
            </a:r>
            <a:r>
              <a:rPr lang="fr-LU" dirty="0" err="1"/>
              <a:t>rule</a:t>
            </a:r>
            <a:endParaRPr lang="fr-LU" dirty="0"/>
          </a:p>
        </p:txBody>
      </p:sp>
      <p:sp>
        <p:nvSpPr>
          <p:cNvPr id="20" name="TextBox 19"/>
          <p:cNvSpPr txBox="1"/>
          <p:nvPr/>
        </p:nvSpPr>
        <p:spPr>
          <a:xfrm>
            <a:off x="6596357" y="4372346"/>
            <a:ext cx="466794"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Loan</a:t>
            </a:r>
            <a:endParaRPr lang="fr-LU" sz="1000" dirty="0">
              <a:solidFill>
                <a:srgbClr val="0C0C0C"/>
              </a:solidFill>
              <a:latin typeface="Arial" charset="0"/>
              <a:cs typeface="Arial" charset="0"/>
            </a:endParaRPr>
          </a:p>
        </p:txBody>
      </p:sp>
      <p:sp>
        <p:nvSpPr>
          <p:cNvPr id="21" name="TextBox 20"/>
          <p:cNvSpPr txBox="1"/>
          <p:nvPr/>
        </p:nvSpPr>
        <p:spPr>
          <a:xfrm>
            <a:off x="5302883" y="5101882"/>
            <a:ext cx="894797"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Hybrid</a:t>
            </a:r>
            <a:r>
              <a:rPr lang="fr-LU" sz="1000" dirty="0" smtClean="0">
                <a:solidFill>
                  <a:srgbClr val="0C0C0C"/>
                </a:solidFill>
                <a:latin typeface="Arial" charset="0"/>
                <a:cs typeface="Arial" charset="0"/>
              </a:rPr>
              <a:t> </a:t>
            </a:r>
            <a:r>
              <a:rPr lang="fr-LU" sz="1000" dirty="0" err="1" smtClean="0">
                <a:solidFill>
                  <a:srgbClr val="0C0C0C"/>
                </a:solidFill>
                <a:latin typeface="Arial" charset="0"/>
                <a:cs typeface="Arial" charset="0"/>
              </a:rPr>
              <a:t>entity</a:t>
            </a:r>
            <a:endParaRPr lang="fr-LU" sz="1000" dirty="0">
              <a:solidFill>
                <a:srgbClr val="0C0C0C"/>
              </a:solidFill>
              <a:latin typeface="Arial" charset="0"/>
              <a:cs typeface="Arial" charset="0"/>
            </a:endParaRPr>
          </a:p>
        </p:txBody>
      </p:sp>
      <p:sp>
        <p:nvSpPr>
          <p:cNvPr id="22" name="TextBox 21"/>
          <p:cNvSpPr txBox="1"/>
          <p:nvPr/>
        </p:nvSpPr>
        <p:spPr>
          <a:xfrm>
            <a:off x="2113195" y="3929269"/>
            <a:ext cx="752129"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Payments</a:t>
            </a:r>
            <a:endParaRPr lang="fr-LU" sz="1000" dirty="0">
              <a:solidFill>
                <a:srgbClr val="0C0C0C"/>
              </a:solidFill>
              <a:latin typeface="Arial" charset="0"/>
              <a:cs typeface="Arial" charset="0"/>
            </a:endParaRPr>
          </a:p>
        </p:txBody>
      </p:sp>
      <p:sp>
        <p:nvSpPr>
          <p:cNvPr id="23" name="TextBox 22"/>
          <p:cNvSpPr txBox="1"/>
          <p:nvPr/>
        </p:nvSpPr>
        <p:spPr>
          <a:xfrm>
            <a:off x="6525220" y="4752229"/>
            <a:ext cx="752129" cy="246221"/>
          </a:xfrm>
          <a:prstGeom prst="rect">
            <a:avLst/>
          </a:prstGeom>
          <a:noFill/>
          <a:ln>
            <a:noFill/>
          </a:ln>
        </p:spPr>
        <p:txBody>
          <a:bodyPr wrap="none" rtlCol="0">
            <a:spAutoFit/>
          </a:bodyPr>
          <a:lstStyle/>
          <a:p>
            <a:pPr defTabSz="914400">
              <a:spcBef>
                <a:spcPct val="20000"/>
              </a:spcBef>
              <a:buClr>
                <a:srgbClr val="26247B"/>
              </a:buClr>
              <a:buFont typeface="Wingdings" pitchFamily="2" charset="2"/>
              <a:buNone/>
            </a:pPr>
            <a:r>
              <a:rPr lang="fr-LU" sz="1000" dirty="0" err="1" smtClean="0">
                <a:solidFill>
                  <a:srgbClr val="0C0C0C"/>
                </a:solidFill>
                <a:latin typeface="Arial" charset="0"/>
                <a:cs typeface="Arial" charset="0"/>
              </a:rPr>
              <a:t>Payments</a:t>
            </a:r>
            <a:endParaRPr lang="fr-LU" sz="1000" dirty="0">
              <a:solidFill>
                <a:srgbClr val="0C0C0C"/>
              </a:solidFill>
              <a:latin typeface="Arial" charset="0"/>
              <a:cs typeface="Arial" charset="0"/>
            </a:endParaRPr>
          </a:p>
        </p:txBody>
      </p:sp>
      <p:cxnSp>
        <p:nvCxnSpPr>
          <p:cNvPr id="24" name="Straight Arrow Connector 23"/>
          <p:cNvCxnSpPr/>
          <p:nvPr/>
        </p:nvCxnSpPr>
        <p:spPr bwMode="auto">
          <a:xfrm>
            <a:off x="6331008" y="4752229"/>
            <a:ext cx="1080000" cy="0"/>
          </a:xfrm>
          <a:prstGeom prst="straightConnector1">
            <a:avLst/>
          </a:prstGeom>
          <a:noFill/>
          <a:ln w="9525" cap="flat" cmpd="sng" algn="ctr">
            <a:solidFill>
              <a:schemeClr val="tx1"/>
            </a:solidFill>
            <a:prstDash val="solid"/>
            <a:round/>
            <a:headEnd type="none" w="med" len="med"/>
            <a:tailEnd type="triangle" w="med" len="med"/>
          </a:ln>
          <a:effectLst/>
        </p:spPr>
      </p:cxnSp>
      <p:sp>
        <p:nvSpPr>
          <p:cNvPr id="25" name="TextBox 24"/>
          <p:cNvSpPr txBox="1"/>
          <p:nvPr/>
        </p:nvSpPr>
        <p:spPr bwMode="auto">
          <a:xfrm>
            <a:off x="1636794" y="3928590"/>
            <a:ext cx="450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pPr algn="ctr">
              <a:buClrTx/>
              <a:buFontTx/>
            </a:pPr>
            <a:r>
              <a:rPr lang="fr-LU" sz="800" b="0" i="0" kern="0" dirty="0" smtClean="0">
                <a:latin typeface="Arial" charset="0"/>
                <a:ea typeface="Arial" charset="0"/>
                <a:cs typeface="Arial" charset="0"/>
              </a:rPr>
              <a:t>+25%</a:t>
            </a:r>
          </a:p>
        </p:txBody>
      </p:sp>
      <p:sp>
        <p:nvSpPr>
          <p:cNvPr id="26" name="TextBox 25"/>
          <p:cNvSpPr txBox="1"/>
          <p:nvPr/>
        </p:nvSpPr>
        <p:spPr bwMode="auto">
          <a:xfrm>
            <a:off x="5751247" y="3944657"/>
            <a:ext cx="450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p>
            <a:pPr algn="ctr">
              <a:buClrTx/>
              <a:buFontTx/>
            </a:pPr>
            <a:r>
              <a:rPr lang="fr-LU" sz="800" b="0" i="0" kern="0" dirty="0" smtClean="0">
                <a:latin typeface="Arial" charset="0"/>
                <a:ea typeface="Arial" charset="0"/>
                <a:cs typeface="Arial" charset="0"/>
              </a:rPr>
              <a:t>+50%</a:t>
            </a:r>
          </a:p>
        </p:txBody>
      </p:sp>
    </p:spTree>
    <p:extLst>
      <p:ext uri="{BB962C8B-B14F-4D97-AF65-F5344CB8AC3E}">
        <p14:creationId xmlns:p14="http://schemas.microsoft.com/office/powerpoint/2010/main" val="41507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Overview</a:t>
            </a:r>
            <a:endParaRPr lang="fr-LU" dirty="0"/>
          </a:p>
        </p:txBody>
      </p:sp>
      <p:sp>
        <p:nvSpPr>
          <p:cNvPr id="5" name="TextBox 4"/>
          <p:cNvSpPr txBox="1"/>
          <p:nvPr/>
        </p:nvSpPr>
        <p:spPr>
          <a:xfrm>
            <a:off x="595847" y="2293285"/>
            <a:ext cx="2844000" cy="1450939"/>
          </a:xfrm>
          <a:prstGeom prst="rect">
            <a:avLst/>
          </a:prstGeom>
          <a:noFill/>
          <a:ln>
            <a:solidFill>
              <a:schemeClr val="tx2"/>
            </a:solidFill>
          </a:ln>
        </p:spPr>
        <p:txBody>
          <a:bodyPr wrap="square" lIns="144000" rIns="108000" rtlCol="0" anchor="ctr" anchorCtr="0">
            <a:noAutofit/>
          </a:bodyPr>
          <a:lstStyle/>
          <a:p>
            <a:pPr algn="ctr"/>
            <a:r>
              <a:rPr lang="fr-LU" sz="1400" dirty="0" smtClean="0">
                <a:solidFill>
                  <a:srgbClr val="002060"/>
                </a:solidFill>
              </a:rPr>
              <a:t>Extension of the scope of ATAD I provisions on </a:t>
            </a:r>
            <a:r>
              <a:rPr lang="fr-LU" sz="1400" dirty="0" err="1" smtClean="0">
                <a:solidFill>
                  <a:srgbClr val="002060"/>
                </a:solidFill>
              </a:rPr>
              <a:t>hybrid</a:t>
            </a:r>
            <a:r>
              <a:rPr lang="fr-LU" sz="1400" dirty="0" smtClean="0">
                <a:solidFill>
                  <a:srgbClr val="002060"/>
                </a:solidFill>
              </a:rPr>
              <a:t> </a:t>
            </a:r>
            <a:r>
              <a:rPr lang="fr-LU" sz="1400" dirty="0" err="1" smtClean="0">
                <a:solidFill>
                  <a:srgbClr val="002060"/>
                </a:solidFill>
              </a:rPr>
              <a:t>mismatches</a:t>
            </a:r>
            <a:endParaRPr lang="fr-LU" sz="1400" b="1" dirty="0">
              <a:solidFill>
                <a:srgbClr val="002060"/>
              </a:solidFill>
            </a:endParaRPr>
          </a:p>
        </p:txBody>
      </p:sp>
      <p:sp>
        <p:nvSpPr>
          <p:cNvPr id="6" name="TextBox 5"/>
          <p:cNvSpPr txBox="1"/>
          <p:nvPr/>
        </p:nvSpPr>
        <p:spPr>
          <a:xfrm>
            <a:off x="4440682" y="2293285"/>
            <a:ext cx="4230354" cy="646331"/>
          </a:xfrm>
          <a:prstGeom prst="rect">
            <a:avLst/>
          </a:prstGeom>
          <a:solidFill>
            <a:schemeClr val="tx2"/>
          </a:solidFill>
          <a:ln>
            <a:solidFill>
              <a:schemeClr val="tx2"/>
            </a:solidFill>
          </a:ln>
        </p:spPr>
        <p:txBody>
          <a:bodyPr wrap="square" rtlCol="0" anchor="ctr" anchorCtr="0">
            <a:noAutofit/>
          </a:bodyPr>
          <a:lstStyle>
            <a:defPPr>
              <a:defRPr lang="en-US"/>
            </a:defPPr>
            <a:lvl1pPr marL="285750" indent="-285750">
              <a:buFont typeface="Arial" panose="020B0604020202020204" pitchFamily="34" charset="0"/>
              <a:buChar char="+"/>
              <a:defRPr sz="1400" b="1">
                <a:solidFill>
                  <a:schemeClr val="bg1"/>
                </a:solidFill>
              </a:defRPr>
            </a:lvl1pPr>
          </a:lstStyle>
          <a:p>
            <a:r>
              <a:rPr lang="en-GB" dirty="0">
                <a:solidFill>
                  <a:srgbClr val="FFFFFF"/>
                </a:solidFill>
              </a:rPr>
              <a:t>T</a:t>
            </a:r>
            <a:r>
              <a:rPr lang="en-GB" dirty="0" smtClean="0">
                <a:solidFill>
                  <a:srgbClr val="FFFFFF"/>
                </a:solidFill>
              </a:rPr>
              <a:t>hird </a:t>
            </a:r>
            <a:r>
              <a:rPr lang="en-GB" dirty="0">
                <a:solidFill>
                  <a:srgbClr val="FFFFFF"/>
                </a:solidFill>
              </a:rPr>
              <a:t>countries</a:t>
            </a:r>
          </a:p>
        </p:txBody>
      </p:sp>
      <p:sp>
        <p:nvSpPr>
          <p:cNvPr id="7" name="TextBox 6"/>
          <p:cNvSpPr txBox="1"/>
          <p:nvPr/>
        </p:nvSpPr>
        <p:spPr>
          <a:xfrm>
            <a:off x="4440682" y="3097893"/>
            <a:ext cx="4230354" cy="1615621"/>
          </a:xfrm>
          <a:prstGeom prst="rect">
            <a:avLst/>
          </a:prstGeom>
          <a:solidFill>
            <a:schemeClr val="tx2"/>
          </a:solidFill>
          <a:ln>
            <a:solidFill>
              <a:schemeClr val="tx2"/>
            </a:solidFill>
          </a:ln>
        </p:spPr>
        <p:txBody>
          <a:bodyPr wrap="square" rtlCol="0" anchor="ctr" anchorCtr="0">
            <a:noAutofit/>
          </a:bodyPr>
          <a:lstStyle>
            <a:defPPr>
              <a:defRPr lang="en-US"/>
            </a:defPPr>
            <a:lvl1pPr algn="ctr">
              <a:defRPr sz="1200" b="1">
                <a:solidFill>
                  <a:schemeClr val="bg1"/>
                </a:solidFill>
              </a:defRPr>
            </a:lvl1pPr>
          </a:lstStyle>
          <a:p>
            <a:pPr marL="285750" indent="-285750" algn="l">
              <a:buFont typeface="Arial" panose="020B0604020202020204" pitchFamily="34" charset="0"/>
              <a:buChar char="+"/>
            </a:pPr>
            <a:r>
              <a:rPr lang="en-US" sz="1400" dirty="0">
                <a:solidFill>
                  <a:srgbClr val="FFFFFF"/>
                </a:solidFill>
              </a:rPr>
              <a:t>Permanent establishments (PE) mismatches </a:t>
            </a:r>
          </a:p>
          <a:p>
            <a:pPr marL="285750" indent="-285750" algn="l">
              <a:buFont typeface="Arial" panose="020B0604020202020204" pitchFamily="34" charset="0"/>
              <a:buChar char="+"/>
            </a:pPr>
            <a:r>
              <a:rPr lang="en-US" sz="1400" dirty="0" smtClean="0">
                <a:solidFill>
                  <a:srgbClr val="FFFFFF"/>
                </a:solidFill>
              </a:rPr>
              <a:t>Imported </a:t>
            </a:r>
            <a:r>
              <a:rPr lang="en-US" sz="1400" dirty="0">
                <a:solidFill>
                  <a:srgbClr val="FFFFFF"/>
                </a:solidFill>
              </a:rPr>
              <a:t>mismatches</a:t>
            </a:r>
          </a:p>
          <a:p>
            <a:pPr marL="285750" indent="-285750" algn="l">
              <a:buFont typeface="Arial" panose="020B0604020202020204" pitchFamily="34" charset="0"/>
              <a:buChar char="+"/>
            </a:pPr>
            <a:r>
              <a:rPr lang="en-US" sz="1400" dirty="0">
                <a:solidFill>
                  <a:srgbClr val="FFFFFF"/>
                </a:solidFill>
              </a:rPr>
              <a:t>Hybrid transfers mismatches</a:t>
            </a:r>
          </a:p>
          <a:p>
            <a:pPr marL="285750" indent="-285750" algn="l">
              <a:buFont typeface="Arial" panose="020B0604020202020204" pitchFamily="34" charset="0"/>
              <a:buChar char="+"/>
            </a:pPr>
            <a:r>
              <a:rPr lang="en-US" sz="1400" dirty="0">
                <a:solidFill>
                  <a:srgbClr val="FFFFFF"/>
                </a:solidFill>
              </a:rPr>
              <a:t>Dual resident mismatches</a:t>
            </a:r>
          </a:p>
          <a:p>
            <a:pPr marL="285750" indent="-285750" algn="l">
              <a:buFont typeface="Arial" panose="020B0604020202020204" pitchFamily="34" charset="0"/>
              <a:buChar char="+"/>
            </a:pPr>
            <a:r>
              <a:rPr lang="en-US" sz="1400" dirty="0">
                <a:solidFill>
                  <a:srgbClr val="FFFFFF"/>
                </a:solidFill>
              </a:rPr>
              <a:t>Reverse </a:t>
            </a:r>
            <a:r>
              <a:rPr lang="en-US" sz="1400" dirty="0" smtClean="0">
                <a:solidFill>
                  <a:srgbClr val="FFFFFF"/>
                </a:solidFill>
              </a:rPr>
              <a:t>hybrids</a:t>
            </a:r>
          </a:p>
          <a:p>
            <a:pPr marL="285750" indent="-285750" algn="l">
              <a:buFont typeface="Arial" panose="020B0604020202020204" pitchFamily="34" charset="0"/>
              <a:buChar char="+"/>
            </a:pPr>
            <a:r>
              <a:rPr lang="en-US" sz="1400" dirty="0" smtClean="0">
                <a:solidFill>
                  <a:srgbClr val="FFFFFF"/>
                </a:solidFill>
              </a:rPr>
              <a:t>Double </a:t>
            </a:r>
            <a:r>
              <a:rPr lang="en-US" sz="1400" dirty="0">
                <a:solidFill>
                  <a:srgbClr val="FFFFFF"/>
                </a:solidFill>
              </a:rPr>
              <a:t>tax relief at source</a:t>
            </a:r>
          </a:p>
        </p:txBody>
      </p:sp>
      <p:sp>
        <p:nvSpPr>
          <p:cNvPr id="8" name="TextBox 7"/>
          <p:cNvSpPr txBox="1"/>
          <p:nvPr/>
        </p:nvSpPr>
        <p:spPr>
          <a:xfrm rot="5400000">
            <a:off x="3446078" y="2758914"/>
            <a:ext cx="962297" cy="519678"/>
          </a:xfrm>
          <a:prstGeom prst="triangle">
            <a:avLst/>
          </a:prstGeom>
          <a:solidFill>
            <a:schemeClr val="bg2">
              <a:lumMod val="85000"/>
            </a:schemeClr>
          </a:solidFill>
          <a:ln>
            <a:noFill/>
          </a:ln>
        </p:spPr>
        <p:txBody>
          <a:bodyPr vert="vert270" wrap="none" rtlCol="0">
            <a:noAutofit/>
          </a:bodyPr>
          <a:lstStyle/>
          <a:p>
            <a:endParaRPr lang="fr-LU" sz="1100" dirty="0">
              <a:solidFill>
                <a:srgbClr val="FFFFFF"/>
              </a:solidFill>
            </a:endParaRPr>
          </a:p>
        </p:txBody>
      </p:sp>
      <p:sp>
        <p:nvSpPr>
          <p:cNvPr id="9" name="Rectangle 8"/>
          <p:cNvSpPr/>
          <p:nvPr/>
        </p:nvSpPr>
        <p:spPr>
          <a:xfrm>
            <a:off x="4440682" y="4944034"/>
            <a:ext cx="4230354" cy="600164"/>
          </a:xfrm>
          <a:prstGeom prst="rect">
            <a:avLst/>
          </a:prstGeom>
          <a:solidFill>
            <a:schemeClr val="tx2"/>
          </a:solidFill>
          <a:ln>
            <a:solidFill>
              <a:schemeClr val="tx2"/>
            </a:solidFill>
          </a:ln>
        </p:spPr>
        <p:txBody>
          <a:bodyPr wrap="square" rtlCol="0" anchor="ctr" anchorCtr="0">
            <a:noAutofit/>
          </a:bodyPr>
          <a:lstStyle/>
          <a:p>
            <a:pPr marL="285750" indent="-285750">
              <a:buFont typeface="Arial" panose="020B0604020202020204" pitchFamily="34" charset="0"/>
              <a:buChar char="+"/>
            </a:pPr>
            <a:r>
              <a:rPr lang="en-US" sz="1400" b="1" dirty="0" smtClean="0">
                <a:solidFill>
                  <a:srgbClr val="FFFFFF"/>
                </a:solidFill>
              </a:rPr>
              <a:t>Dual inclusion income concept</a:t>
            </a:r>
          </a:p>
          <a:p>
            <a:pPr marL="285750" indent="-285750">
              <a:buFont typeface="Arial" panose="020B0604020202020204" pitchFamily="34" charset="0"/>
              <a:buChar char="+"/>
            </a:pPr>
            <a:r>
              <a:rPr lang="en-US" sz="1400" b="1" dirty="0" smtClean="0">
                <a:solidFill>
                  <a:srgbClr val="FFFFFF"/>
                </a:solidFill>
              </a:rPr>
              <a:t>Acting </a:t>
            </a:r>
            <a:r>
              <a:rPr lang="en-US" sz="1400" b="1" dirty="0">
                <a:solidFill>
                  <a:srgbClr val="FFFFFF"/>
                </a:solidFill>
              </a:rPr>
              <a:t>together concept</a:t>
            </a:r>
          </a:p>
        </p:txBody>
      </p:sp>
    </p:spTree>
    <p:extLst>
      <p:ext uri="{BB962C8B-B14F-4D97-AF65-F5344CB8AC3E}">
        <p14:creationId xmlns:p14="http://schemas.microsoft.com/office/powerpoint/2010/main" val="3290379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ATAD II </a:t>
            </a:r>
            <a:r>
              <a:rPr lang="de-DE" dirty="0" err="1" smtClean="0"/>
              <a:t>implementation</a:t>
            </a:r>
            <a:r>
              <a:rPr lang="de-DE" dirty="0" smtClean="0"/>
              <a:t> – </a:t>
            </a:r>
            <a:r>
              <a:rPr lang="de-DE" dirty="0" err="1" smtClean="0"/>
              <a:t>hot</a:t>
            </a:r>
            <a:r>
              <a:rPr lang="de-DE" dirty="0" smtClean="0"/>
              <a:t> </a:t>
            </a:r>
            <a:r>
              <a:rPr lang="de-DE" dirty="0" err="1" smtClean="0"/>
              <a:t>topics</a:t>
            </a:r>
            <a:endParaRPr lang="fr-LU" dirty="0"/>
          </a:p>
        </p:txBody>
      </p:sp>
      <p:sp>
        <p:nvSpPr>
          <p:cNvPr id="3" name="Content Placeholder 2"/>
          <p:cNvSpPr>
            <a:spLocks noGrp="1"/>
          </p:cNvSpPr>
          <p:nvPr>
            <p:ph idx="1"/>
          </p:nvPr>
        </p:nvSpPr>
        <p:spPr/>
        <p:txBody>
          <a:bodyPr/>
          <a:lstStyle/>
          <a:p>
            <a:endParaRPr lang="de-DE" dirty="0" smtClean="0"/>
          </a:p>
          <a:p>
            <a:r>
              <a:rPr lang="de-DE" dirty="0" smtClean="0"/>
              <a:t>Payment vs. </a:t>
            </a:r>
            <a:r>
              <a:rPr lang="en-US" dirty="0" smtClean="0"/>
              <a:t>deemed</a:t>
            </a:r>
            <a:r>
              <a:rPr lang="de-DE" dirty="0" smtClean="0"/>
              <a:t> </a:t>
            </a:r>
            <a:r>
              <a:rPr lang="de-DE" dirty="0" err="1" smtClean="0"/>
              <a:t>payment</a:t>
            </a:r>
            <a:endParaRPr lang="de-DE" dirty="0" smtClean="0"/>
          </a:p>
          <a:p>
            <a:endParaRPr lang="de-DE" dirty="0" smtClean="0"/>
          </a:p>
          <a:p>
            <a:r>
              <a:rPr lang="de-DE" dirty="0" err="1" smtClean="0"/>
              <a:t>Inclusion</a:t>
            </a:r>
            <a:r>
              <a:rPr lang="de-DE" dirty="0" smtClean="0"/>
              <a:t> vs. </a:t>
            </a:r>
            <a:r>
              <a:rPr lang="de-DE" dirty="0" err="1"/>
              <a:t>t</a:t>
            </a:r>
            <a:r>
              <a:rPr lang="de-DE" dirty="0" err="1" smtClean="0"/>
              <a:t>axable</a:t>
            </a:r>
            <a:r>
              <a:rPr lang="de-DE" dirty="0" smtClean="0"/>
              <a:t> </a:t>
            </a:r>
            <a:r>
              <a:rPr lang="de-DE" dirty="0" err="1" smtClean="0"/>
              <a:t>inclusion</a:t>
            </a:r>
            <a:endParaRPr lang="de-DE" dirty="0" smtClean="0"/>
          </a:p>
          <a:p>
            <a:endParaRPr lang="de-DE" dirty="0" smtClean="0"/>
          </a:p>
          <a:p>
            <a:r>
              <a:rPr lang="de-DE" dirty="0" err="1" smtClean="0"/>
              <a:t>No</a:t>
            </a:r>
            <a:r>
              <a:rPr lang="de-DE" dirty="0" smtClean="0"/>
              <a:t> hybrid </a:t>
            </a:r>
            <a:r>
              <a:rPr lang="de-DE" dirty="0" err="1" smtClean="0"/>
              <a:t>mismatches</a:t>
            </a:r>
            <a:r>
              <a:rPr lang="de-DE" dirty="0" smtClean="0"/>
              <a:t> in </a:t>
            </a:r>
            <a:r>
              <a:rPr lang="de-DE" dirty="0" err="1" smtClean="0"/>
              <a:t>case</a:t>
            </a:r>
            <a:r>
              <a:rPr lang="de-DE" dirty="0" smtClean="0"/>
              <a:t> of </a:t>
            </a:r>
            <a:r>
              <a:rPr lang="de-DE" dirty="0" err="1" smtClean="0"/>
              <a:t>exempt</a:t>
            </a:r>
            <a:r>
              <a:rPr lang="de-DE" dirty="0" smtClean="0"/>
              <a:t> </a:t>
            </a:r>
            <a:r>
              <a:rPr lang="de-DE" dirty="0" err="1" smtClean="0"/>
              <a:t>beneficiary</a:t>
            </a:r>
            <a:r>
              <a:rPr lang="fr-LU" dirty="0" smtClean="0"/>
              <a:t> / no </a:t>
            </a:r>
            <a:r>
              <a:rPr lang="fr-LU" dirty="0" err="1" smtClean="0"/>
              <a:t>comtemplated</a:t>
            </a:r>
            <a:r>
              <a:rPr lang="fr-LU" dirty="0" smtClean="0"/>
              <a:t> test</a:t>
            </a:r>
          </a:p>
          <a:p>
            <a:endParaRPr lang="fr-LU" dirty="0" smtClean="0"/>
          </a:p>
          <a:p>
            <a:r>
              <a:rPr lang="de-DE" dirty="0" err="1" smtClean="0"/>
              <a:t>No</a:t>
            </a:r>
            <a:r>
              <a:rPr lang="de-DE" dirty="0" smtClean="0"/>
              <a:t> hybrid </a:t>
            </a:r>
            <a:r>
              <a:rPr lang="de-DE" dirty="0" err="1" smtClean="0"/>
              <a:t>entity</a:t>
            </a:r>
            <a:r>
              <a:rPr lang="de-DE" dirty="0" smtClean="0"/>
              <a:t> in </a:t>
            </a:r>
            <a:r>
              <a:rPr lang="de-DE" dirty="0" err="1" smtClean="0"/>
              <a:t>case</a:t>
            </a:r>
            <a:r>
              <a:rPr lang="de-DE" dirty="0" smtClean="0"/>
              <a:t> of </a:t>
            </a:r>
            <a:r>
              <a:rPr lang="de-DE" dirty="0" err="1" smtClean="0"/>
              <a:t>exempt</a:t>
            </a:r>
            <a:r>
              <a:rPr lang="de-DE" dirty="0" smtClean="0"/>
              <a:t> </a:t>
            </a:r>
            <a:r>
              <a:rPr lang="de-DE" dirty="0" err="1" smtClean="0"/>
              <a:t>beneficiary</a:t>
            </a:r>
            <a:endParaRPr lang="de-DE" dirty="0" smtClean="0"/>
          </a:p>
          <a:p>
            <a:endParaRPr lang="de-DE" dirty="0" smtClean="0"/>
          </a:p>
          <a:p>
            <a:r>
              <a:rPr lang="de-DE" dirty="0" smtClean="0"/>
              <a:t>Delay of </a:t>
            </a:r>
            <a:r>
              <a:rPr lang="de-DE" dirty="0" err="1" smtClean="0"/>
              <a:t>inclusion</a:t>
            </a:r>
            <a:endParaRPr lang="de-DE" dirty="0" smtClean="0"/>
          </a:p>
          <a:p>
            <a:endParaRPr lang="de-DE" dirty="0" smtClean="0"/>
          </a:p>
          <a:p>
            <a:r>
              <a:rPr lang="de-DE" dirty="0" smtClean="0"/>
              <a:t>Double </a:t>
            </a:r>
            <a:r>
              <a:rPr lang="de-DE" dirty="0" err="1" smtClean="0"/>
              <a:t>inclusion</a:t>
            </a:r>
            <a:endParaRPr lang="de-DE" dirty="0" smtClean="0"/>
          </a:p>
          <a:p>
            <a:endParaRPr lang="de-DE" dirty="0" smtClean="0"/>
          </a:p>
          <a:p>
            <a:r>
              <a:rPr lang="de-DE" dirty="0" err="1" smtClean="0"/>
              <a:t>Acting</a:t>
            </a:r>
            <a:r>
              <a:rPr lang="de-DE" dirty="0" smtClean="0"/>
              <a:t> in </a:t>
            </a:r>
            <a:r>
              <a:rPr lang="de-DE" dirty="0" err="1" smtClean="0"/>
              <a:t>concert</a:t>
            </a:r>
            <a:endParaRPr lang="de-DE" dirty="0" smtClean="0"/>
          </a:p>
          <a:p>
            <a:endParaRPr lang="de-DE" dirty="0" smtClean="0"/>
          </a:p>
        </p:txBody>
      </p:sp>
    </p:spTree>
    <p:extLst>
      <p:ext uri="{BB962C8B-B14F-4D97-AF65-F5344CB8AC3E}">
        <p14:creationId xmlns:p14="http://schemas.microsoft.com/office/powerpoint/2010/main" val="3473202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70" y="2992593"/>
            <a:ext cx="3297700" cy="752475"/>
          </a:xfrm>
        </p:spPr>
        <p:txBody>
          <a:bodyPr/>
          <a:lstStyle/>
          <a:p>
            <a:r>
              <a:rPr lang="de-DE" sz="5400" dirty="0" smtClean="0"/>
              <a:t>Q &amp; A</a:t>
            </a:r>
            <a:endParaRPr lang="fr-LU" sz="5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360" t="2695" r="24673" b="3910"/>
          <a:stretch/>
        </p:blipFill>
        <p:spPr>
          <a:xfrm>
            <a:off x="257658" y="1083894"/>
            <a:ext cx="2352377" cy="218597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8031" t="20376" r="26989" b="2477"/>
          <a:stretch/>
        </p:blipFill>
        <p:spPr>
          <a:xfrm>
            <a:off x="257658" y="3489880"/>
            <a:ext cx="2352377" cy="2202092"/>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244" t="820" r="3103" b="14491"/>
          <a:stretch/>
        </p:blipFill>
        <p:spPr>
          <a:xfrm>
            <a:off x="5241034" y="1083894"/>
            <a:ext cx="3399736" cy="4608078"/>
          </a:xfrm>
          <a:prstGeom prst="rect">
            <a:avLst/>
          </a:prstGeom>
        </p:spPr>
      </p:pic>
    </p:spTree>
    <p:extLst>
      <p:ext uri="{BB962C8B-B14F-4D97-AF65-F5344CB8AC3E}">
        <p14:creationId xmlns:p14="http://schemas.microsoft.com/office/powerpoint/2010/main" val="2262226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81162" y="2033821"/>
            <a:ext cx="2890838" cy="966832"/>
          </a:xfrm>
        </p:spPr>
        <p:txBody>
          <a:bodyPr/>
          <a:lstStyle/>
          <a:p>
            <a:r>
              <a:rPr lang="de-DE" dirty="0" smtClean="0"/>
              <a:t>Alain Goebel</a:t>
            </a:r>
          </a:p>
          <a:p>
            <a:r>
              <a:rPr lang="de-DE" dirty="0" smtClean="0"/>
              <a:t>Partner, Tax Law</a:t>
            </a:r>
          </a:p>
          <a:p>
            <a:endParaRPr lang="de-DE" dirty="0" smtClean="0"/>
          </a:p>
          <a:p>
            <a:r>
              <a:rPr lang="de-DE" sz="1100" b="0" dirty="0">
                <a:hlinkClick r:id="rId2"/>
              </a:rPr>
              <a:t>alain.goebel@arendt.com</a:t>
            </a:r>
            <a:endParaRPr lang="de-DE" sz="1100" b="0" dirty="0"/>
          </a:p>
          <a:p>
            <a:r>
              <a:rPr lang="de-DE" sz="1100" b="0" dirty="0"/>
              <a:t>Tel.: +352 40 78 78 512</a:t>
            </a:r>
            <a:endParaRPr lang="fr-LU" sz="1100" b="0" dirty="0"/>
          </a:p>
          <a:p>
            <a:endParaRPr lang="fr-LU" dirty="0"/>
          </a:p>
        </p:txBody>
      </p:sp>
      <p:sp>
        <p:nvSpPr>
          <p:cNvPr id="4" name="Text Placeholder 3"/>
          <p:cNvSpPr>
            <a:spLocks noGrp="1"/>
          </p:cNvSpPr>
          <p:nvPr>
            <p:ph type="body" sz="quarter" idx="15"/>
          </p:nvPr>
        </p:nvSpPr>
        <p:spPr>
          <a:xfrm>
            <a:off x="1681162" y="3191284"/>
            <a:ext cx="2890838" cy="830300"/>
          </a:xfrm>
        </p:spPr>
        <p:txBody>
          <a:bodyPr/>
          <a:lstStyle/>
          <a:p>
            <a:r>
              <a:rPr lang="de-DE" dirty="0" smtClean="0"/>
              <a:t>Danny Beeton</a:t>
            </a:r>
          </a:p>
          <a:p>
            <a:r>
              <a:rPr lang="de-DE" dirty="0" smtClean="0"/>
              <a:t>Of </a:t>
            </a:r>
            <a:r>
              <a:rPr lang="de-DE" dirty="0" err="1" smtClean="0"/>
              <a:t>Counsel</a:t>
            </a:r>
            <a:r>
              <a:rPr lang="de-DE" dirty="0" smtClean="0"/>
              <a:t>, Tax Law</a:t>
            </a:r>
          </a:p>
          <a:p>
            <a:endParaRPr lang="de-DE" dirty="0" smtClean="0"/>
          </a:p>
          <a:p>
            <a:r>
              <a:rPr lang="de-DE" sz="1100" b="0" dirty="0">
                <a:hlinkClick r:id="rId3"/>
              </a:rPr>
              <a:t>daniel.beeton@arendt.com</a:t>
            </a:r>
            <a:endParaRPr lang="de-DE" sz="1100" b="0" dirty="0"/>
          </a:p>
          <a:p>
            <a:r>
              <a:rPr lang="de-DE" sz="1100" b="0" dirty="0"/>
              <a:t>Tel.: +352 621 </a:t>
            </a:r>
            <a:r>
              <a:rPr lang="de-DE" sz="1100" b="0" dirty="0" smtClean="0"/>
              <a:t>395 102</a:t>
            </a:r>
            <a:endParaRPr lang="fr-LU" sz="1100" b="0" dirty="0"/>
          </a:p>
          <a:p>
            <a:endParaRPr lang="fr-LU" dirty="0"/>
          </a:p>
        </p:txBody>
      </p:sp>
      <p:sp>
        <p:nvSpPr>
          <p:cNvPr id="12" name="Title 11"/>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endParaRPr lang="fr-L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25" y="1999896"/>
            <a:ext cx="1000757" cy="100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Placeholder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325" y="3241985"/>
            <a:ext cx="961200" cy="961200"/>
          </a:xfrm>
          <a:prstGeom prst="rect">
            <a:avLst/>
          </a:prstGeom>
        </p:spPr>
      </p:pic>
    </p:spTree>
    <p:extLst>
      <p:ext uri="{BB962C8B-B14F-4D97-AF65-F5344CB8AC3E}">
        <p14:creationId xmlns:p14="http://schemas.microsoft.com/office/powerpoint/2010/main" val="177015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Loans – recent cases</a:t>
            </a:r>
            <a:endParaRPr lang="fr-LU" b="0" dirty="0"/>
          </a:p>
        </p:txBody>
      </p:sp>
      <p:sp>
        <p:nvSpPr>
          <p:cNvPr id="3" name="Content Placeholder 2"/>
          <p:cNvSpPr>
            <a:spLocks noGrp="1"/>
          </p:cNvSpPr>
          <p:nvPr>
            <p:ph idx="1"/>
          </p:nvPr>
        </p:nvSpPr>
        <p:spPr/>
        <p:txBody>
          <a:bodyPr/>
          <a:lstStyle/>
          <a:p>
            <a:r>
              <a:rPr lang="en-US" dirty="0" smtClean="0"/>
              <a:t>Anon</a:t>
            </a:r>
            <a:r>
              <a:rPr lang="en-US" dirty="0"/>
              <a:t>, </a:t>
            </a:r>
            <a:r>
              <a:rPr lang="en-US" u="sng" dirty="0" smtClean="0"/>
              <a:t>Luxembourg</a:t>
            </a:r>
            <a:r>
              <a:rPr lang="en-US" dirty="0" smtClean="0"/>
              <a:t> Tax </a:t>
            </a:r>
            <a:r>
              <a:rPr lang="en-US" dirty="0"/>
              <a:t>Tribunal, January </a:t>
            </a:r>
            <a:r>
              <a:rPr lang="en-US" dirty="0" smtClean="0"/>
              <a:t>2019:</a:t>
            </a:r>
          </a:p>
          <a:p>
            <a:pPr lvl="1"/>
            <a:r>
              <a:rPr lang="en-US" dirty="0" smtClean="0"/>
              <a:t>waiving </a:t>
            </a:r>
            <a:r>
              <a:rPr lang="en-US" dirty="0"/>
              <a:t>of loans to subsidiaries not accepted as arm’s length </a:t>
            </a:r>
            <a:r>
              <a:rPr lang="en-US" dirty="0" err="1" smtClean="0"/>
              <a:t>behaviour</a:t>
            </a:r>
            <a:endParaRPr lang="en-US" dirty="0"/>
          </a:p>
          <a:p>
            <a:pPr lvl="1"/>
            <a:r>
              <a:rPr lang="en-US" dirty="0" smtClean="0"/>
              <a:t>contrast with Swiss </a:t>
            </a:r>
            <a:r>
              <a:rPr lang="en-US" i="1" dirty="0" err="1" smtClean="0"/>
              <a:t>Hornbach</a:t>
            </a:r>
            <a:r>
              <a:rPr lang="en-US" dirty="0" smtClean="0"/>
              <a:t> comfort letters decision) (</a:t>
            </a:r>
            <a:r>
              <a:rPr lang="en-US" dirty="0" smtClean="0">
                <a:solidFill>
                  <a:schemeClr val="tx1"/>
                </a:solidFill>
              </a:rPr>
              <a:t>see guarantees slide below</a:t>
            </a:r>
            <a:r>
              <a:rPr lang="en-US" dirty="0" smtClean="0"/>
              <a:t>)</a:t>
            </a:r>
            <a:endParaRPr lang="en-US" dirty="0"/>
          </a:p>
          <a:p>
            <a:r>
              <a:rPr lang="en-US" dirty="0" smtClean="0"/>
              <a:t>Anon, </a:t>
            </a:r>
            <a:r>
              <a:rPr lang="en-US" u="sng" dirty="0" smtClean="0"/>
              <a:t>Luxembourg Tax Tribunal</a:t>
            </a:r>
            <a:r>
              <a:rPr lang="en-US" dirty="0" smtClean="0"/>
              <a:t>, October 2018:</a:t>
            </a:r>
          </a:p>
          <a:p>
            <a:pPr lvl="1"/>
            <a:r>
              <a:rPr lang="en-US" dirty="0" smtClean="0"/>
              <a:t>Two ex post benchmarking studies intended to support the interest rate on a shareholder real estate loan rejected because they produced different figures and the difference could not be explained</a:t>
            </a:r>
          </a:p>
          <a:p>
            <a:pPr lvl="1"/>
            <a:r>
              <a:rPr lang="en-US" dirty="0" smtClean="0"/>
              <a:t>But willingness to accept ex post benchmarking reports</a:t>
            </a:r>
          </a:p>
          <a:p>
            <a:pPr marL="285750" lvl="1">
              <a:spcBef>
                <a:spcPts val="0"/>
              </a:spcBef>
              <a:buFont typeface="Arial" panose="020B0604020202020204" pitchFamily="34" charset="0"/>
              <a:buChar char="■"/>
            </a:pPr>
            <a:r>
              <a:rPr lang="en-US" sz="1800" dirty="0"/>
              <a:t>The recent EU state aid decision on the Group Financing Exemption of the UK CFC regime (the exemption of CFCs’ financing income even where UK SPFs are involved) – confirms need for </a:t>
            </a:r>
            <a:r>
              <a:rPr lang="en-US" sz="1800" u="sng" dirty="0"/>
              <a:t>reward to follow risk decision-making</a:t>
            </a:r>
          </a:p>
          <a:p>
            <a:endParaRPr lang="en-US" dirty="0" smtClean="0"/>
          </a:p>
        </p:txBody>
      </p:sp>
    </p:spTree>
    <p:extLst>
      <p:ext uri="{BB962C8B-B14F-4D97-AF65-F5344CB8AC3E}">
        <p14:creationId xmlns:p14="http://schemas.microsoft.com/office/powerpoint/2010/main" val="429231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Loans – recent cases</a:t>
            </a:r>
            <a:endParaRPr lang="fr-LU" b="0" dirty="0"/>
          </a:p>
        </p:txBody>
      </p:sp>
      <p:sp>
        <p:nvSpPr>
          <p:cNvPr id="3" name="Content Placeholder 2"/>
          <p:cNvSpPr>
            <a:spLocks noGrp="1"/>
          </p:cNvSpPr>
          <p:nvPr>
            <p:ph idx="1"/>
          </p:nvPr>
        </p:nvSpPr>
        <p:spPr/>
        <p:txBody>
          <a:bodyPr/>
          <a:lstStyle/>
          <a:p>
            <a:pPr marL="285750" lvl="1">
              <a:spcBef>
                <a:spcPts val="0"/>
              </a:spcBef>
              <a:buFont typeface="Arial" panose="020B0604020202020204" pitchFamily="34" charset="0"/>
              <a:buChar char="■"/>
            </a:pPr>
            <a:r>
              <a:rPr lang="en-US" dirty="0" err="1"/>
              <a:t>Knauf</a:t>
            </a:r>
            <a:r>
              <a:rPr lang="en-US" dirty="0"/>
              <a:t> Insulation LLC, Russian Eighth Arbitration Court of Appeal, February 2019:</a:t>
            </a:r>
          </a:p>
          <a:p>
            <a:pPr lvl="1"/>
            <a:r>
              <a:rPr lang="en-US" sz="1400" dirty="0">
                <a:solidFill>
                  <a:schemeClr val="tx1"/>
                </a:solidFill>
              </a:rPr>
              <a:t>Decision that interest could </a:t>
            </a:r>
            <a:r>
              <a:rPr lang="en-US" sz="1400" u="sng" dirty="0">
                <a:solidFill>
                  <a:schemeClr val="tx1"/>
                </a:solidFill>
              </a:rPr>
              <a:t>not</a:t>
            </a:r>
            <a:r>
              <a:rPr lang="en-US" sz="1400" dirty="0">
                <a:solidFill>
                  <a:schemeClr val="tx1"/>
                </a:solidFill>
              </a:rPr>
              <a:t> be </a:t>
            </a:r>
            <a:r>
              <a:rPr lang="en-US" sz="1400" dirty="0" err="1">
                <a:solidFill>
                  <a:schemeClr val="tx1"/>
                </a:solidFill>
              </a:rPr>
              <a:t>recharacterised</a:t>
            </a:r>
            <a:r>
              <a:rPr lang="en-US" sz="1400" dirty="0">
                <a:solidFill>
                  <a:schemeClr val="tx1"/>
                </a:solidFill>
              </a:rPr>
              <a:t> as dividends and foreign exchange losses denied on a loan where the loans were </a:t>
            </a:r>
            <a:r>
              <a:rPr lang="en-US" sz="1400" u="sng" dirty="0">
                <a:solidFill>
                  <a:schemeClr val="tx1"/>
                </a:solidFill>
              </a:rPr>
              <a:t>operated </a:t>
            </a:r>
            <a:r>
              <a:rPr lang="en-US" sz="1400" dirty="0">
                <a:solidFill>
                  <a:schemeClr val="tx1"/>
                </a:solidFill>
              </a:rPr>
              <a:t>as loans, being repaid on time, the interest income was taxed at a high effective rate and the FX losses could not be foreseen</a:t>
            </a:r>
          </a:p>
          <a:p>
            <a:pPr lvl="1"/>
            <a:r>
              <a:rPr lang="en-US" sz="1400" dirty="0">
                <a:solidFill>
                  <a:schemeClr val="tx1"/>
                </a:solidFill>
              </a:rPr>
              <a:t>Confirms there is an arm’s length way of </a:t>
            </a:r>
            <a:r>
              <a:rPr lang="en-US" sz="1400" u="sng" dirty="0">
                <a:solidFill>
                  <a:schemeClr val="tx1"/>
                </a:solidFill>
              </a:rPr>
              <a:t>operating</a:t>
            </a:r>
            <a:r>
              <a:rPr lang="en-US" sz="1400" dirty="0">
                <a:solidFill>
                  <a:schemeClr val="tx1"/>
                </a:solidFill>
              </a:rPr>
              <a:t> a loan agreement, as well as an arm’s length form of agreement and an arm’s length interest </a:t>
            </a:r>
            <a:r>
              <a:rPr lang="en-US" sz="1400" dirty="0" smtClean="0">
                <a:solidFill>
                  <a:schemeClr val="tx1"/>
                </a:solidFill>
              </a:rPr>
              <a:t>rate</a:t>
            </a:r>
          </a:p>
          <a:p>
            <a:pPr marL="457200" lvl="1" indent="0">
              <a:buNone/>
            </a:pPr>
            <a:endParaRPr lang="en-US" sz="1400" dirty="0">
              <a:solidFill>
                <a:schemeClr val="tx1"/>
              </a:solidFill>
            </a:endParaRPr>
          </a:p>
          <a:p>
            <a:pPr marL="285750" lvl="1">
              <a:spcBef>
                <a:spcPts val="0"/>
              </a:spcBef>
              <a:buFont typeface="Arial" panose="020B0604020202020204" pitchFamily="34" charset="0"/>
              <a:buChar char="■"/>
            </a:pPr>
            <a:r>
              <a:rPr lang="en-US" dirty="0"/>
              <a:t>C J </a:t>
            </a:r>
            <a:r>
              <a:rPr lang="en-US" dirty="0" err="1"/>
              <a:t>Wildbird</a:t>
            </a:r>
            <a:r>
              <a:rPr lang="en-US" dirty="0"/>
              <a:t> Foods Limited, UK First-tier Tribunal, June 2018</a:t>
            </a:r>
          </a:p>
          <a:p>
            <a:pPr lvl="1"/>
            <a:r>
              <a:rPr lang="en-US" sz="1400" dirty="0">
                <a:solidFill>
                  <a:schemeClr val="tx1"/>
                </a:solidFill>
              </a:rPr>
              <a:t>HMRC argued that a loan did not have sufficient loan characteristics to be treated as such for tax purposes, on the basis that in practice it was not repayable, did not carry interest, and was not an ordinary business transaction  </a:t>
            </a:r>
          </a:p>
          <a:p>
            <a:pPr lvl="1"/>
            <a:r>
              <a:rPr lang="en-US" sz="1400" dirty="0">
                <a:solidFill>
                  <a:schemeClr val="tx1"/>
                </a:solidFill>
              </a:rPr>
              <a:t>In support of its arguments, HMRC noted that the borrower had never made a profit and so had not had the capacity to pay interest (or to repay the principal)</a:t>
            </a:r>
          </a:p>
          <a:p>
            <a:pPr lvl="1"/>
            <a:r>
              <a:rPr lang="en-US" sz="1400" dirty="0">
                <a:solidFill>
                  <a:schemeClr val="tx1"/>
                </a:solidFill>
              </a:rPr>
              <a:t>The tribunal found for the taxpayer on the basis that there was a legal obligation to repay the debt, that the debt arose from a transaction involving the lending of money, and that whether it was actually repaid was irrelevant</a:t>
            </a:r>
          </a:p>
          <a:p>
            <a:pPr lvl="1"/>
            <a:r>
              <a:rPr lang="en-US" sz="1400" dirty="0">
                <a:solidFill>
                  <a:schemeClr val="tx1"/>
                </a:solidFill>
              </a:rPr>
              <a:t>Strict focus on the legal form of the arrangement as in Canadian decisions</a:t>
            </a:r>
          </a:p>
          <a:p>
            <a:pPr lvl="1"/>
            <a:r>
              <a:rPr lang="en-US" sz="1400" dirty="0">
                <a:solidFill>
                  <a:schemeClr val="tx1"/>
                </a:solidFill>
              </a:rPr>
              <a:t>Contradicts the </a:t>
            </a:r>
            <a:r>
              <a:rPr lang="en-US" sz="1400" i="1" dirty="0" err="1" smtClean="0">
                <a:solidFill>
                  <a:schemeClr val="tx1"/>
                </a:solidFill>
              </a:rPr>
              <a:t>Knauf</a:t>
            </a:r>
            <a:r>
              <a:rPr lang="en-US" sz="1400" dirty="0">
                <a:solidFill>
                  <a:schemeClr val="tx1"/>
                </a:solidFill>
              </a:rPr>
              <a:t> </a:t>
            </a:r>
            <a:r>
              <a:rPr lang="en-US" sz="1400" dirty="0" smtClean="0">
                <a:solidFill>
                  <a:schemeClr val="tx1"/>
                </a:solidFill>
              </a:rPr>
              <a:t>decision </a:t>
            </a:r>
            <a:r>
              <a:rPr lang="en-US" sz="1400" dirty="0">
                <a:solidFill>
                  <a:schemeClr val="tx1"/>
                </a:solidFill>
              </a:rPr>
              <a:t>above which also considered how the loan was </a:t>
            </a:r>
            <a:r>
              <a:rPr lang="en-US" sz="1400" u="sng" dirty="0">
                <a:solidFill>
                  <a:schemeClr val="tx1"/>
                </a:solidFill>
              </a:rPr>
              <a:t>operated</a:t>
            </a:r>
          </a:p>
          <a:p>
            <a:pPr marL="285750" lvl="1">
              <a:spcBef>
                <a:spcPts val="0"/>
              </a:spcBef>
              <a:buFont typeface="Arial" panose="020B0604020202020204" pitchFamily="34" charset="0"/>
              <a:buChar char="■"/>
            </a:pPr>
            <a:endParaRPr lang="en-US" dirty="0"/>
          </a:p>
          <a:p>
            <a:endParaRPr lang="fr-LU" dirty="0"/>
          </a:p>
        </p:txBody>
      </p:sp>
    </p:spTree>
    <p:extLst>
      <p:ext uri="{BB962C8B-B14F-4D97-AF65-F5344CB8AC3E}">
        <p14:creationId xmlns:p14="http://schemas.microsoft.com/office/powerpoint/2010/main" val="253958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Loans – recent </a:t>
            </a:r>
            <a:r>
              <a:rPr lang="en-US" b="0" dirty="0" smtClean="0"/>
              <a:t>cases</a:t>
            </a:r>
            <a:endParaRPr lang="fr-LU" b="0" dirty="0"/>
          </a:p>
        </p:txBody>
      </p:sp>
      <p:sp>
        <p:nvSpPr>
          <p:cNvPr id="3" name="Content Placeholder 2"/>
          <p:cNvSpPr>
            <a:spLocks noGrp="1"/>
          </p:cNvSpPr>
          <p:nvPr>
            <p:ph idx="1"/>
          </p:nvPr>
        </p:nvSpPr>
        <p:spPr/>
        <p:txBody>
          <a:bodyPr/>
          <a:lstStyle/>
          <a:p>
            <a:pPr marL="285750" lvl="1" indent="-285750">
              <a:spcBef>
                <a:spcPts val="0"/>
              </a:spcBef>
              <a:buClr>
                <a:schemeClr val="tx2"/>
              </a:buClr>
              <a:buFont typeface="Arial" panose="020B0604020202020204" pitchFamily="34" charset="0"/>
              <a:buChar char="■"/>
            </a:pPr>
            <a:r>
              <a:rPr lang="en-US" sz="1800" dirty="0" err="1"/>
              <a:t>Exxonmobil</a:t>
            </a:r>
            <a:r>
              <a:rPr lang="en-US" sz="1800" dirty="0"/>
              <a:t> Production Norway Inc. (Norwegian National Court of Appeal, January 2018):</a:t>
            </a:r>
          </a:p>
          <a:p>
            <a:pPr marL="742950" lvl="1" indent="-285750">
              <a:buClr>
                <a:schemeClr val="tx2"/>
              </a:buClr>
              <a:buFont typeface="Arial" panose="020B0604020202020204" pitchFamily="34" charset="0"/>
              <a:buChar char="□"/>
            </a:pPr>
            <a:r>
              <a:rPr lang="en-US" sz="1600" dirty="0">
                <a:solidFill>
                  <a:schemeClr val="tx1"/>
                </a:solidFill>
              </a:rPr>
              <a:t>The lender had benefited from a low interest rate loan, producing a net interest rate benefit to the lender from </a:t>
            </a:r>
            <a:r>
              <a:rPr lang="en-US" sz="1600" dirty="0" smtClean="0">
                <a:solidFill>
                  <a:schemeClr val="tx1"/>
                </a:solidFill>
              </a:rPr>
              <a:t>advancing a loan</a:t>
            </a:r>
            <a:endParaRPr lang="en-US" sz="1600" dirty="0">
              <a:solidFill>
                <a:schemeClr val="tx1"/>
              </a:solidFill>
            </a:endParaRPr>
          </a:p>
          <a:p>
            <a:pPr marL="742950" lvl="1" indent="-285750">
              <a:buClr>
                <a:schemeClr val="tx2"/>
              </a:buClr>
              <a:buFont typeface="Arial" panose="020B0604020202020204" pitchFamily="34" charset="0"/>
              <a:buChar char="□"/>
            </a:pPr>
            <a:r>
              <a:rPr lang="en-US" sz="1600" dirty="0">
                <a:solidFill>
                  <a:schemeClr val="tx1"/>
                </a:solidFill>
              </a:rPr>
              <a:t>The court concluded that the interest payments had not been priced on an arm’s length basis because the loan to the lender was not a comparability factor (but only because there was no business relationship between the two loans).</a:t>
            </a:r>
          </a:p>
          <a:p>
            <a:pPr marL="742950" lvl="1" indent="-285750">
              <a:buClr>
                <a:schemeClr val="tx2"/>
              </a:buClr>
              <a:buFont typeface="Arial" panose="020B0604020202020204" pitchFamily="34" charset="0"/>
              <a:buChar char="□"/>
            </a:pPr>
            <a:r>
              <a:rPr lang="en-US" sz="1600" dirty="0">
                <a:solidFill>
                  <a:schemeClr val="tx1"/>
                </a:solidFill>
              </a:rPr>
              <a:t>Confirms need to concentrate on borrower’s creditworthiness, not lender’s cost of funds</a:t>
            </a:r>
          </a:p>
          <a:p>
            <a:pPr marL="742950" lvl="1" indent="-285750">
              <a:buClr>
                <a:schemeClr val="tx2"/>
              </a:buClr>
              <a:buFont typeface="Arial" panose="020B0604020202020204" pitchFamily="34" charset="0"/>
              <a:buChar char="□"/>
            </a:pPr>
            <a:r>
              <a:rPr lang="en-US" sz="1600" dirty="0">
                <a:solidFill>
                  <a:schemeClr val="tx1"/>
                </a:solidFill>
              </a:rPr>
              <a:t>However, willingness to link loans in and out as parts of wider business arrangement (as in Indian </a:t>
            </a:r>
            <a:r>
              <a:rPr lang="en-US" sz="1600" dirty="0" smtClean="0">
                <a:solidFill>
                  <a:schemeClr val="tx1"/>
                </a:solidFill>
              </a:rPr>
              <a:t>decisions, which consider the spread)</a:t>
            </a:r>
            <a:endParaRPr lang="fr-LU" sz="1600" dirty="0">
              <a:solidFill>
                <a:schemeClr val="tx1"/>
              </a:solidFill>
            </a:endParaRPr>
          </a:p>
        </p:txBody>
      </p:sp>
    </p:spTree>
    <p:extLst>
      <p:ext uri="{BB962C8B-B14F-4D97-AF65-F5344CB8AC3E}">
        <p14:creationId xmlns:p14="http://schemas.microsoft.com/office/powerpoint/2010/main" val="2842531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4" y="149679"/>
            <a:ext cx="7978436" cy="915989"/>
          </a:xfrm>
        </p:spPr>
        <p:txBody>
          <a:bodyPr/>
          <a:lstStyle/>
          <a:p>
            <a:r>
              <a:rPr lang="en-GB" b="0" dirty="0" smtClean="0"/>
              <a:t>Chevron Australia Holdings Pty Ltd, Federal Court of </a:t>
            </a:r>
            <a:br>
              <a:rPr lang="en-GB" b="0" dirty="0" smtClean="0"/>
            </a:br>
            <a:r>
              <a:rPr lang="en-GB" b="0" dirty="0" smtClean="0"/>
              <a:t>New South Wales, November 2014</a:t>
            </a:r>
            <a:endParaRPr lang="en-GB" b="0" dirty="0"/>
          </a:p>
        </p:txBody>
      </p:sp>
      <p:sp>
        <p:nvSpPr>
          <p:cNvPr id="8" name="Content Placeholder 7"/>
          <p:cNvSpPr>
            <a:spLocks noGrp="1"/>
          </p:cNvSpPr>
          <p:nvPr>
            <p:ph sz="quarter" idx="1"/>
          </p:nvPr>
        </p:nvSpPr>
        <p:spPr>
          <a:xfrm>
            <a:off x="4777822" y="2892596"/>
            <a:ext cx="1201730" cy="368935"/>
          </a:xfrm>
        </p:spPr>
        <p:txBody>
          <a:bodyPr/>
          <a:lstStyle/>
          <a:p>
            <a:pPr marL="0" indent="0">
              <a:buNone/>
            </a:pPr>
            <a:r>
              <a:rPr lang="en-GB" dirty="0"/>
              <a:t> </a:t>
            </a:r>
            <a:r>
              <a:rPr lang="en-GB" sz="1400" dirty="0" smtClean="0"/>
              <a:t>Explicit guarantee</a:t>
            </a:r>
            <a:endParaRPr lang="en-GB" sz="1400" dirty="0"/>
          </a:p>
        </p:txBody>
      </p:sp>
      <p:sp>
        <p:nvSpPr>
          <p:cNvPr id="2081" name="Footer Placeholder 2080"/>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grpSp>
        <p:nvGrpSpPr>
          <p:cNvPr id="3" name="Group 4"/>
          <p:cNvGrpSpPr>
            <a:grpSpLocks noChangeAspect="1"/>
          </p:cNvGrpSpPr>
          <p:nvPr/>
        </p:nvGrpSpPr>
        <p:grpSpPr bwMode="auto">
          <a:xfrm>
            <a:off x="650426" y="1201344"/>
            <a:ext cx="7662033" cy="5234152"/>
            <a:chOff x="521" y="663"/>
            <a:chExt cx="4718" cy="3223"/>
          </a:xfrm>
        </p:grpSpPr>
        <p:sp>
          <p:nvSpPr>
            <p:cNvPr id="5" name="AutoShape 3"/>
            <p:cNvSpPr>
              <a:spLocks noChangeAspect="1" noChangeArrowheads="1" noTextEdit="1"/>
            </p:cNvSpPr>
            <p:nvPr/>
          </p:nvSpPr>
          <p:spPr bwMode="auto">
            <a:xfrm>
              <a:off x="521" y="663"/>
              <a:ext cx="4718" cy="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6" name="Rectangle 5"/>
            <p:cNvSpPr>
              <a:spLocks noChangeArrowheads="1"/>
            </p:cNvSpPr>
            <p:nvPr/>
          </p:nvSpPr>
          <p:spPr bwMode="auto">
            <a:xfrm>
              <a:off x="1142" y="1669"/>
              <a:ext cx="1196" cy="39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7" name="Rectangle 6"/>
            <p:cNvSpPr>
              <a:spLocks noChangeArrowheads="1"/>
            </p:cNvSpPr>
            <p:nvPr/>
          </p:nvSpPr>
          <p:spPr bwMode="auto">
            <a:xfrm>
              <a:off x="1142" y="1669"/>
              <a:ext cx="1196" cy="397"/>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9" name="Rectangle 7"/>
            <p:cNvSpPr>
              <a:spLocks noChangeArrowheads="1"/>
            </p:cNvSpPr>
            <p:nvPr/>
          </p:nvSpPr>
          <p:spPr bwMode="auto">
            <a:xfrm>
              <a:off x="1421" y="1724"/>
              <a:ext cx="69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Chevron Australia</a:t>
              </a:r>
              <a:endParaRPr lang="en-US" altLang="en-US" smtClean="0">
                <a:solidFill>
                  <a:srgbClr val="002D5B"/>
                </a:solidFill>
              </a:endParaRPr>
            </a:p>
          </p:txBody>
        </p:sp>
        <p:sp>
          <p:nvSpPr>
            <p:cNvPr id="10" name="Rectangle 8"/>
            <p:cNvSpPr>
              <a:spLocks noChangeArrowheads="1"/>
            </p:cNvSpPr>
            <p:nvPr/>
          </p:nvSpPr>
          <p:spPr bwMode="auto">
            <a:xfrm>
              <a:off x="1427" y="1818"/>
              <a:ext cx="50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Holdings Pty</a:t>
              </a:r>
              <a:endParaRPr lang="en-US" altLang="en-US" smtClean="0">
                <a:solidFill>
                  <a:srgbClr val="002D5B"/>
                </a:solidFill>
              </a:endParaRPr>
            </a:p>
          </p:txBody>
        </p:sp>
        <p:sp>
          <p:nvSpPr>
            <p:cNvPr id="11" name="Rectangle 9"/>
            <p:cNvSpPr>
              <a:spLocks noChangeArrowheads="1"/>
            </p:cNvSpPr>
            <p:nvPr/>
          </p:nvSpPr>
          <p:spPr bwMode="auto">
            <a:xfrm>
              <a:off x="1874" y="1818"/>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 </a:t>
              </a:r>
              <a:endParaRPr lang="en-US" altLang="en-US" smtClean="0">
                <a:solidFill>
                  <a:srgbClr val="002D5B"/>
                </a:solidFill>
              </a:endParaRPr>
            </a:p>
          </p:txBody>
        </p:sp>
        <p:sp>
          <p:nvSpPr>
            <p:cNvPr id="12" name="Rectangle 10"/>
            <p:cNvSpPr>
              <a:spLocks noChangeArrowheads="1"/>
            </p:cNvSpPr>
            <p:nvPr/>
          </p:nvSpPr>
          <p:spPr bwMode="auto">
            <a:xfrm>
              <a:off x="1918" y="1818"/>
              <a:ext cx="15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Ltd</a:t>
              </a:r>
              <a:endParaRPr lang="en-US" altLang="en-US" smtClean="0">
                <a:solidFill>
                  <a:srgbClr val="002D5B"/>
                </a:solidFill>
              </a:endParaRPr>
            </a:p>
          </p:txBody>
        </p:sp>
        <p:sp>
          <p:nvSpPr>
            <p:cNvPr id="13" name="Rectangle 11"/>
            <p:cNvSpPr>
              <a:spLocks noChangeArrowheads="1"/>
            </p:cNvSpPr>
            <p:nvPr/>
          </p:nvSpPr>
          <p:spPr bwMode="auto">
            <a:xfrm>
              <a:off x="2033" y="1818"/>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14" name="Rectangle 12"/>
            <p:cNvSpPr>
              <a:spLocks noChangeArrowheads="1"/>
            </p:cNvSpPr>
            <p:nvPr/>
          </p:nvSpPr>
          <p:spPr bwMode="auto">
            <a:xfrm>
              <a:off x="1558" y="190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15" name="Rectangle 13"/>
            <p:cNvSpPr>
              <a:spLocks noChangeArrowheads="1"/>
            </p:cNvSpPr>
            <p:nvPr/>
          </p:nvSpPr>
          <p:spPr bwMode="auto">
            <a:xfrm>
              <a:off x="1585" y="1908"/>
              <a:ext cx="3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Australia</a:t>
              </a:r>
              <a:endParaRPr lang="en-US" altLang="en-US" smtClean="0">
                <a:solidFill>
                  <a:srgbClr val="002D5B"/>
                </a:solidFill>
              </a:endParaRPr>
            </a:p>
          </p:txBody>
        </p:sp>
        <p:sp>
          <p:nvSpPr>
            <p:cNvPr id="16" name="Rectangle 14"/>
            <p:cNvSpPr>
              <a:spLocks noChangeArrowheads="1"/>
            </p:cNvSpPr>
            <p:nvPr/>
          </p:nvSpPr>
          <p:spPr bwMode="auto">
            <a:xfrm>
              <a:off x="1896" y="190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17" name="Rectangle 15"/>
            <p:cNvSpPr>
              <a:spLocks noChangeArrowheads="1"/>
            </p:cNvSpPr>
            <p:nvPr/>
          </p:nvSpPr>
          <p:spPr bwMode="auto">
            <a:xfrm>
              <a:off x="1142" y="3456"/>
              <a:ext cx="1196" cy="39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18" name="Rectangle 16"/>
            <p:cNvSpPr>
              <a:spLocks noChangeArrowheads="1"/>
            </p:cNvSpPr>
            <p:nvPr/>
          </p:nvSpPr>
          <p:spPr bwMode="auto">
            <a:xfrm>
              <a:off x="1142" y="3456"/>
              <a:ext cx="1196" cy="397"/>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19" name="Rectangle 17"/>
            <p:cNvSpPr>
              <a:spLocks noChangeArrowheads="1"/>
            </p:cNvSpPr>
            <p:nvPr/>
          </p:nvSpPr>
          <p:spPr bwMode="auto">
            <a:xfrm>
              <a:off x="1449" y="3510"/>
              <a:ext cx="5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B1A40"/>
                  </a:solidFill>
                </a:rPr>
                <a:t>Chevron Texaco</a:t>
              </a:r>
              <a:endParaRPr lang="en-US" altLang="en-US" dirty="0" smtClean="0">
                <a:solidFill>
                  <a:srgbClr val="002D5B"/>
                </a:solidFill>
              </a:endParaRPr>
            </a:p>
          </p:txBody>
        </p:sp>
        <p:sp>
          <p:nvSpPr>
            <p:cNvPr id="20" name="Rectangle 18"/>
            <p:cNvSpPr>
              <a:spLocks noChangeArrowheads="1"/>
            </p:cNvSpPr>
            <p:nvPr/>
          </p:nvSpPr>
          <p:spPr bwMode="auto">
            <a:xfrm>
              <a:off x="1487" y="3605"/>
              <a:ext cx="53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Funding Corp</a:t>
              </a:r>
              <a:endParaRPr lang="en-US" altLang="en-US" smtClean="0">
                <a:solidFill>
                  <a:srgbClr val="002D5B"/>
                </a:solidFill>
              </a:endParaRPr>
            </a:p>
          </p:txBody>
        </p:sp>
        <p:sp>
          <p:nvSpPr>
            <p:cNvPr id="21" name="Rectangle 19"/>
            <p:cNvSpPr>
              <a:spLocks noChangeArrowheads="1"/>
            </p:cNvSpPr>
            <p:nvPr/>
          </p:nvSpPr>
          <p:spPr bwMode="auto">
            <a:xfrm>
              <a:off x="1973" y="3605"/>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22" name="Rectangle 20"/>
            <p:cNvSpPr>
              <a:spLocks noChangeArrowheads="1"/>
            </p:cNvSpPr>
            <p:nvPr/>
          </p:nvSpPr>
          <p:spPr bwMode="auto">
            <a:xfrm>
              <a:off x="1629" y="369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23" name="Rectangle 21"/>
            <p:cNvSpPr>
              <a:spLocks noChangeArrowheads="1"/>
            </p:cNvSpPr>
            <p:nvPr/>
          </p:nvSpPr>
          <p:spPr bwMode="auto">
            <a:xfrm>
              <a:off x="1656" y="3694"/>
              <a:ext cx="20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USA</a:t>
              </a:r>
              <a:endParaRPr lang="en-US" altLang="en-US" smtClean="0">
                <a:solidFill>
                  <a:srgbClr val="002D5B"/>
                </a:solidFill>
              </a:endParaRPr>
            </a:p>
          </p:txBody>
        </p:sp>
        <p:sp>
          <p:nvSpPr>
            <p:cNvPr id="24" name="Rectangle 22"/>
            <p:cNvSpPr>
              <a:spLocks noChangeArrowheads="1"/>
            </p:cNvSpPr>
            <p:nvPr/>
          </p:nvSpPr>
          <p:spPr bwMode="auto">
            <a:xfrm>
              <a:off x="1820" y="369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25" name="Line 23"/>
            <p:cNvSpPr>
              <a:spLocks noChangeShapeType="1"/>
            </p:cNvSpPr>
            <p:nvPr/>
          </p:nvSpPr>
          <p:spPr bwMode="auto">
            <a:xfrm>
              <a:off x="1740" y="2066"/>
              <a:ext cx="0" cy="139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26" name="Freeform 24"/>
            <p:cNvSpPr>
              <a:spLocks/>
            </p:cNvSpPr>
            <p:nvPr/>
          </p:nvSpPr>
          <p:spPr bwMode="auto">
            <a:xfrm>
              <a:off x="2338" y="1917"/>
              <a:ext cx="553" cy="1738"/>
            </a:xfrm>
            <a:custGeom>
              <a:avLst/>
              <a:gdLst>
                <a:gd name="T0" fmla="*/ 0 w 553"/>
                <a:gd name="T1" fmla="*/ 1738 h 1738"/>
                <a:gd name="T2" fmla="*/ 91 w 553"/>
                <a:gd name="T3" fmla="*/ 38 h 1738"/>
                <a:gd name="T4" fmla="*/ 54 w 553"/>
                <a:gd name="T5" fmla="*/ 0 h 1738"/>
              </a:gdLst>
              <a:ahLst/>
              <a:cxnLst>
                <a:cxn ang="0">
                  <a:pos x="T0" y="T1"/>
                </a:cxn>
                <a:cxn ang="0">
                  <a:pos x="T2" y="T3"/>
                </a:cxn>
                <a:cxn ang="0">
                  <a:pos x="T4" y="T5"/>
                </a:cxn>
              </a:cxnLst>
              <a:rect l="0" t="0" r="r" b="b"/>
              <a:pathLst>
                <a:path w="553" h="1738">
                  <a:moveTo>
                    <a:pt x="0" y="1738"/>
                  </a:moveTo>
                  <a:cubicBezTo>
                    <a:pt x="513" y="1292"/>
                    <a:pt x="553" y="531"/>
                    <a:pt x="91" y="38"/>
                  </a:cubicBezTo>
                  <a:cubicBezTo>
                    <a:pt x="79" y="25"/>
                    <a:pt x="66" y="13"/>
                    <a:pt x="54" y="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27" name="Freeform 25"/>
            <p:cNvSpPr>
              <a:spLocks/>
            </p:cNvSpPr>
            <p:nvPr/>
          </p:nvSpPr>
          <p:spPr bwMode="auto">
            <a:xfrm>
              <a:off x="2338" y="1868"/>
              <a:ext cx="78" cy="72"/>
            </a:xfrm>
            <a:custGeom>
              <a:avLst/>
              <a:gdLst>
                <a:gd name="T0" fmla="*/ 40 w 78"/>
                <a:gd name="T1" fmla="*/ 72 h 72"/>
                <a:gd name="T2" fmla="*/ 0 w 78"/>
                <a:gd name="T3" fmla="*/ 0 h 72"/>
                <a:gd name="T4" fmla="*/ 78 w 78"/>
                <a:gd name="T5" fmla="*/ 35 h 72"/>
                <a:gd name="T6" fmla="*/ 40 w 78"/>
                <a:gd name="T7" fmla="*/ 72 h 72"/>
              </a:gdLst>
              <a:ahLst/>
              <a:cxnLst>
                <a:cxn ang="0">
                  <a:pos x="T0" y="T1"/>
                </a:cxn>
                <a:cxn ang="0">
                  <a:pos x="T2" y="T3"/>
                </a:cxn>
                <a:cxn ang="0">
                  <a:pos x="T4" y="T5"/>
                </a:cxn>
                <a:cxn ang="0">
                  <a:pos x="T6" y="T7"/>
                </a:cxn>
              </a:cxnLst>
              <a:rect l="0" t="0" r="r" b="b"/>
              <a:pathLst>
                <a:path w="78" h="72">
                  <a:moveTo>
                    <a:pt x="40" y="72"/>
                  </a:moveTo>
                  <a:lnTo>
                    <a:pt x="0" y="0"/>
                  </a:lnTo>
                  <a:lnTo>
                    <a:pt x="78" y="35"/>
                  </a:lnTo>
                  <a:lnTo>
                    <a:pt x="4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29" name="Freeform 27"/>
            <p:cNvSpPr>
              <a:spLocks/>
            </p:cNvSpPr>
            <p:nvPr/>
          </p:nvSpPr>
          <p:spPr bwMode="auto">
            <a:xfrm>
              <a:off x="1077" y="3575"/>
              <a:ext cx="65" cy="80"/>
            </a:xfrm>
            <a:custGeom>
              <a:avLst/>
              <a:gdLst>
                <a:gd name="T0" fmla="*/ 0 w 65"/>
                <a:gd name="T1" fmla="*/ 26 h 80"/>
                <a:gd name="T2" fmla="*/ 65 w 65"/>
                <a:gd name="T3" fmla="*/ 80 h 80"/>
                <a:gd name="T4" fmla="*/ 46 w 65"/>
                <a:gd name="T5" fmla="*/ 0 h 80"/>
                <a:gd name="T6" fmla="*/ 0 w 65"/>
                <a:gd name="T7" fmla="*/ 26 h 80"/>
              </a:gdLst>
              <a:ahLst/>
              <a:cxnLst>
                <a:cxn ang="0">
                  <a:pos x="T0" y="T1"/>
                </a:cxn>
                <a:cxn ang="0">
                  <a:pos x="T2" y="T3"/>
                </a:cxn>
                <a:cxn ang="0">
                  <a:pos x="T4" y="T5"/>
                </a:cxn>
                <a:cxn ang="0">
                  <a:pos x="T6" y="T7"/>
                </a:cxn>
              </a:cxnLst>
              <a:rect l="0" t="0" r="r" b="b"/>
              <a:pathLst>
                <a:path w="65" h="80">
                  <a:moveTo>
                    <a:pt x="0" y="26"/>
                  </a:moveTo>
                  <a:lnTo>
                    <a:pt x="65" y="80"/>
                  </a:lnTo>
                  <a:lnTo>
                    <a:pt x="46"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0" name="Rectangle 28"/>
            <p:cNvSpPr>
              <a:spLocks noChangeArrowheads="1"/>
            </p:cNvSpPr>
            <p:nvPr/>
          </p:nvSpPr>
          <p:spPr bwMode="auto">
            <a:xfrm>
              <a:off x="2824" y="2675"/>
              <a:ext cx="4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Loan of AUS </a:t>
              </a:r>
              <a:endParaRPr lang="en-US" altLang="en-US" dirty="0" smtClean="0">
                <a:solidFill>
                  <a:srgbClr val="002D5B"/>
                </a:solidFill>
              </a:endParaRPr>
            </a:p>
          </p:txBody>
        </p:sp>
        <p:sp>
          <p:nvSpPr>
            <p:cNvPr id="31" name="Rectangle 29"/>
            <p:cNvSpPr>
              <a:spLocks noChangeArrowheads="1"/>
            </p:cNvSpPr>
            <p:nvPr/>
          </p:nvSpPr>
          <p:spPr bwMode="auto">
            <a:xfrm>
              <a:off x="3271" y="2675"/>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a:t>
              </a:r>
              <a:endParaRPr lang="en-US" altLang="en-US" dirty="0" smtClean="0">
                <a:solidFill>
                  <a:srgbClr val="002D5B"/>
                </a:solidFill>
              </a:endParaRPr>
            </a:p>
          </p:txBody>
        </p:sp>
        <p:sp>
          <p:nvSpPr>
            <p:cNvPr id="3072" name="Rectangle 30"/>
            <p:cNvSpPr>
              <a:spLocks noChangeArrowheads="1"/>
            </p:cNvSpPr>
            <p:nvPr/>
          </p:nvSpPr>
          <p:spPr bwMode="auto">
            <a:xfrm>
              <a:off x="3320" y="2675"/>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00000"/>
                  </a:solidFill>
                </a:rPr>
                <a:t>2</a:t>
              </a:r>
              <a:endParaRPr lang="en-US" altLang="en-US" smtClean="0">
                <a:solidFill>
                  <a:srgbClr val="002D5B"/>
                </a:solidFill>
              </a:endParaRPr>
            </a:p>
          </p:txBody>
        </p:sp>
        <p:sp>
          <p:nvSpPr>
            <p:cNvPr id="3073" name="Rectangle 31"/>
            <p:cNvSpPr>
              <a:spLocks noChangeArrowheads="1"/>
            </p:cNvSpPr>
            <p:nvPr/>
          </p:nvSpPr>
          <p:spPr bwMode="auto">
            <a:xfrm>
              <a:off x="3364" y="2675"/>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00000"/>
                  </a:solidFill>
                </a:rPr>
                <a:t>.</a:t>
              </a:r>
              <a:endParaRPr lang="en-US" altLang="en-US" smtClean="0">
                <a:solidFill>
                  <a:srgbClr val="002D5B"/>
                </a:solidFill>
              </a:endParaRPr>
            </a:p>
          </p:txBody>
        </p:sp>
        <p:sp>
          <p:nvSpPr>
            <p:cNvPr id="3074" name="Rectangle 32"/>
            <p:cNvSpPr>
              <a:spLocks noChangeArrowheads="1"/>
            </p:cNvSpPr>
            <p:nvPr/>
          </p:nvSpPr>
          <p:spPr bwMode="auto">
            <a:xfrm>
              <a:off x="3386" y="2675"/>
              <a:ext cx="13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45</a:t>
              </a:r>
              <a:endParaRPr lang="en-US" altLang="en-US" dirty="0" smtClean="0">
                <a:solidFill>
                  <a:srgbClr val="002D5B"/>
                </a:solidFill>
              </a:endParaRPr>
            </a:p>
          </p:txBody>
        </p:sp>
        <p:sp>
          <p:nvSpPr>
            <p:cNvPr id="3076" name="Rectangle 33"/>
            <p:cNvSpPr>
              <a:spLocks noChangeArrowheads="1"/>
            </p:cNvSpPr>
            <p:nvPr/>
          </p:nvSpPr>
          <p:spPr bwMode="auto">
            <a:xfrm>
              <a:off x="3473" y="2675"/>
              <a:ext cx="13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00000"/>
                  </a:solidFill>
                </a:rPr>
                <a:t>bn</a:t>
              </a:r>
              <a:endParaRPr lang="en-US" altLang="en-US" smtClean="0">
                <a:solidFill>
                  <a:srgbClr val="002D5B"/>
                </a:solidFill>
              </a:endParaRPr>
            </a:p>
          </p:txBody>
        </p:sp>
        <p:sp>
          <p:nvSpPr>
            <p:cNvPr id="3077" name="Rectangle 34"/>
            <p:cNvSpPr>
              <a:spLocks noChangeArrowheads="1"/>
            </p:cNvSpPr>
            <p:nvPr/>
          </p:nvSpPr>
          <p:spPr bwMode="auto">
            <a:xfrm>
              <a:off x="2971" y="2764"/>
              <a:ext cx="16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at c</a:t>
              </a:r>
              <a:endParaRPr lang="en-US" altLang="en-US" dirty="0" smtClean="0">
                <a:solidFill>
                  <a:srgbClr val="002D5B"/>
                </a:solidFill>
              </a:endParaRPr>
            </a:p>
          </p:txBody>
        </p:sp>
        <p:sp>
          <p:nvSpPr>
            <p:cNvPr id="3078" name="Rectangle 35"/>
            <p:cNvSpPr>
              <a:spLocks noChangeArrowheads="1"/>
            </p:cNvSpPr>
            <p:nvPr/>
          </p:nvSpPr>
          <p:spPr bwMode="auto">
            <a:xfrm>
              <a:off x="3102" y="2764"/>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 </a:t>
              </a:r>
              <a:endParaRPr lang="en-US" altLang="en-US" dirty="0" smtClean="0">
                <a:solidFill>
                  <a:srgbClr val="002D5B"/>
                </a:solidFill>
              </a:endParaRPr>
            </a:p>
          </p:txBody>
        </p:sp>
        <p:sp>
          <p:nvSpPr>
            <p:cNvPr id="3079" name="Rectangle 36"/>
            <p:cNvSpPr>
              <a:spLocks noChangeArrowheads="1"/>
            </p:cNvSpPr>
            <p:nvPr/>
          </p:nvSpPr>
          <p:spPr bwMode="auto">
            <a:xfrm>
              <a:off x="3146" y="2764"/>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9</a:t>
              </a:r>
              <a:endParaRPr lang="en-US" altLang="en-US" dirty="0" smtClean="0">
                <a:solidFill>
                  <a:srgbClr val="002D5B"/>
                </a:solidFill>
              </a:endParaRPr>
            </a:p>
          </p:txBody>
        </p:sp>
        <p:sp>
          <p:nvSpPr>
            <p:cNvPr id="3080" name="Rectangle 37"/>
            <p:cNvSpPr>
              <a:spLocks noChangeArrowheads="1"/>
            </p:cNvSpPr>
            <p:nvPr/>
          </p:nvSpPr>
          <p:spPr bwMode="auto">
            <a:xfrm>
              <a:off x="3189" y="2764"/>
              <a:ext cx="1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 </a:t>
              </a:r>
              <a:endParaRPr lang="en-US" altLang="en-US" dirty="0" smtClean="0">
                <a:solidFill>
                  <a:srgbClr val="002D5B"/>
                </a:solidFill>
              </a:endParaRPr>
            </a:p>
          </p:txBody>
        </p:sp>
        <p:sp>
          <p:nvSpPr>
            <p:cNvPr id="3081" name="Rectangle 38"/>
            <p:cNvSpPr>
              <a:spLocks noChangeArrowheads="1"/>
            </p:cNvSpPr>
            <p:nvPr/>
          </p:nvSpPr>
          <p:spPr bwMode="auto">
            <a:xfrm>
              <a:off x="3282" y="2764"/>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00000"/>
                  </a:solidFill>
                </a:rPr>
                <a:t>p</a:t>
              </a:r>
              <a:endParaRPr lang="en-US" altLang="en-US" smtClean="0">
                <a:solidFill>
                  <a:srgbClr val="002D5B"/>
                </a:solidFill>
              </a:endParaRPr>
            </a:p>
          </p:txBody>
        </p:sp>
        <p:sp>
          <p:nvSpPr>
            <p:cNvPr id="3082" name="Rectangle 39"/>
            <p:cNvSpPr>
              <a:spLocks noChangeArrowheads="1"/>
            </p:cNvSpPr>
            <p:nvPr/>
          </p:nvSpPr>
          <p:spPr bwMode="auto">
            <a:xfrm>
              <a:off x="3326" y="2764"/>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00000"/>
                  </a:solidFill>
                </a:rPr>
                <a:t>.</a:t>
              </a:r>
              <a:endParaRPr lang="en-US" altLang="en-US" smtClean="0">
                <a:solidFill>
                  <a:srgbClr val="002D5B"/>
                </a:solidFill>
              </a:endParaRPr>
            </a:p>
          </p:txBody>
        </p:sp>
        <p:sp>
          <p:nvSpPr>
            <p:cNvPr id="3083" name="Rectangle 40"/>
            <p:cNvSpPr>
              <a:spLocks noChangeArrowheads="1"/>
            </p:cNvSpPr>
            <p:nvPr/>
          </p:nvSpPr>
          <p:spPr bwMode="auto">
            <a:xfrm>
              <a:off x="3348" y="2764"/>
              <a:ext cx="8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a</a:t>
              </a:r>
              <a:endParaRPr lang="en-US" altLang="en-US" dirty="0" smtClean="0">
                <a:solidFill>
                  <a:srgbClr val="002D5B"/>
                </a:solidFill>
              </a:endParaRPr>
            </a:p>
          </p:txBody>
        </p:sp>
        <p:sp>
          <p:nvSpPr>
            <p:cNvPr id="3084" name="Rectangle 41"/>
            <p:cNvSpPr>
              <a:spLocks noChangeArrowheads="1"/>
            </p:cNvSpPr>
            <p:nvPr/>
          </p:nvSpPr>
          <p:spPr bwMode="auto">
            <a:xfrm>
              <a:off x="3397" y="2764"/>
              <a:ext cx="6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00000"/>
                  </a:solidFill>
                </a:rPr>
                <a:t>.</a:t>
              </a:r>
              <a:endParaRPr lang="en-US" altLang="en-US" dirty="0" smtClean="0">
                <a:solidFill>
                  <a:srgbClr val="002D5B"/>
                </a:solidFill>
              </a:endParaRPr>
            </a:p>
          </p:txBody>
        </p:sp>
        <p:sp>
          <p:nvSpPr>
            <p:cNvPr id="3085" name="Rectangle 42"/>
            <p:cNvSpPr>
              <a:spLocks noChangeArrowheads="1"/>
            </p:cNvSpPr>
            <p:nvPr/>
          </p:nvSpPr>
          <p:spPr bwMode="auto">
            <a:xfrm>
              <a:off x="925" y="2675"/>
              <a:ext cx="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US" altLang="en-US" dirty="0" smtClean="0">
                <a:solidFill>
                  <a:srgbClr val="002D5B"/>
                </a:solidFill>
              </a:endParaRPr>
            </a:p>
          </p:txBody>
        </p:sp>
        <p:sp>
          <p:nvSpPr>
            <p:cNvPr id="3086" name="Rectangle 43"/>
            <p:cNvSpPr>
              <a:spLocks noChangeArrowheads="1"/>
            </p:cNvSpPr>
            <p:nvPr/>
          </p:nvSpPr>
          <p:spPr bwMode="auto">
            <a:xfrm>
              <a:off x="870" y="2764"/>
              <a:ext cx="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US" altLang="en-US" dirty="0" smtClean="0">
                <a:solidFill>
                  <a:srgbClr val="002D5B"/>
                </a:solidFill>
              </a:endParaRPr>
            </a:p>
          </p:txBody>
        </p:sp>
        <p:pic>
          <p:nvPicPr>
            <p:cNvPr id="2092"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 y="674"/>
              <a:ext cx="61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45"/>
            <p:cNvSpPr>
              <a:spLocks noChangeArrowheads="1"/>
            </p:cNvSpPr>
            <p:nvPr/>
          </p:nvSpPr>
          <p:spPr bwMode="auto">
            <a:xfrm>
              <a:off x="1142" y="676"/>
              <a:ext cx="1196" cy="39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088" name="Rectangle 46"/>
            <p:cNvSpPr>
              <a:spLocks noChangeArrowheads="1"/>
            </p:cNvSpPr>
            <p:nvPr/>
          </p:nvSpPr>
          <p:spPr bwMode="auto">
            <a:xfrm>
              <a:off x="1142" y="676"/>
              <a:ext cx="1196" cy="397"/>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089" name="Rectangle 47"/>
            <p:cNvSpPr>
              <a:spLocks noChangeArrowheads="1"/>
            </p:cNvSpPr>
            <p:nvPr/>
          </p:nvSpPr>
          <p:spPr bwMode="auto">
            <a:xfrm>
              <a:off x="1591" y="778"/>
              <a:ext cx="50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smtClean="0">
                  <a:solidFill>
                    <a:srgbClr val="0B1A40"/>
                  </a:solidFill>
                </a:rPr>
                <a:t>Chevron Corp</a:t>
              </a:r>
              <a:endParaRPr lang="en-US" altLang="en-US" dirty="0" smtClean="0">
                <a:solidFill>
                  <a:srgbClr val="002D5B"/>
                </a:solidFill>
              </a:endParaRPr>
            </a:p>
          </p:txBody>
        </p:sp>
        <p:sp>
          <p:nvSpPr>
            <p:cNvPr id="3090" name="Rectangle 48"/>
            <p:cNvSpPr>
              <a:spLocks noChangeArrowheads="1"/>
            </p:cNvSpPr>
            <p:nvPr/>
          </p:nvSpPr>
          <p:spPr bwMode="auto">
            <a:xfrm>
              <a:off x="1629" y="86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3091" name="Rectangle 49"/>
            <p:cNvSpPr>
              <a:spLocks noChangeArrowheads="1"/>
            </p:cNvSpPr>
            <p:nvPr/>
          </p:nvSpPr>
          <p:spPr bwMode="auto">
            <a:xfrm>
              <a:off x="1656" y="867"/>
              <a:ext cx="20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USA</a:t>
              </a:r>
              <a:endParaRPr lang="en-US" altLang="en-US" smtClean="0">
                <a:solidFill>
                  <a:srgbClr val="002D5B"/>
                </a:solidFill>
              </a:endParaRPr>
            </a:p>
          </p:txBody>
        </p:sp>
        <p:sp>
          <p:nvSpPr>
            <p:cNvPr id="3092" name="Rectangle 50"/>
            <p:cNvSpPr>
              <a:spLocks noChangeArrowheads="1"/>
            </p:cNvSpPr>
            <p:nvPr/>
          </p:nvSpPr>
          <p:spPr bwMode="auto">
            <a:xfrm>
              <a:off x="1820" y="86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3093" name="Rectangle 51"/>
            <p:cNvSpPr>
              <a:spLocks noChangeArrowheads="1"/>
            </p:cNvSpPr>
            <p:nvPr/>
          </p:nvSpPr>
          <p:spPr bwMode="auto">
            <a:xfrm>
              <a:off x="3906" y="3456"/>
              <a:ext cx="1196" cy="39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094" name="Rectangle 52"/>
            <p:cNvSpPr>
              <a:spLocks noChangeArrowheads="1"/>
            </p:cNvSpPr>
            <p:nvPr/>
          </p:nvSpPr>
          <p:spPr bwMode="auto">
            <a:xfrm>
              <a:off x="3906" y="3456"/>
              <a:ext cx="1196" cy="397"/>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095" name="Rectangle 53"/>
            <p:cNvSpPr>
              <a:spLocks noChangeArrowheads="1"/>
            </p:cNvSpPr>
            <p:nvPr/>
          </p:nvSpPr>
          <p:spPr bwMode="auto">
            <a:xfrm>
              <a:off x="4281" y="3558"/>
              <a:ext cx="49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Third parties</a:t>
              </a:r>
              <a:endParaRPr lang="en-US" altLang="en-US" smtClean="0">
                <a:solidFill>
                  <a:srgbClr val="002D5B"/>
                </a:solidFill>
              </a:endParaRPr>
            </a:p>
          </p:txBody>
        </p:sp>
        <p:sp>
          <p:nvSpPr>
            <p:cNvPr id="3096" name="Rectangle 54"/>
            <p:cNvSpPr>
              <a:spLocks noChangeArrowheads="1"/>
            </p:cNvSpPr>
            <p:nvPr/>
          </p:nvSpPr>
          <p:spPr bwMode="auto">
            <a:xfrm>
              <a:off x="4396" y="365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3097" name="Rectangle 55"/>
            <p:cNvSpPr>
              <a:spLocks noChangeArrowheads="1"/>
            </p:cNvSpPr>
            <p:nvPr/>
          </p:nvSpPr>
          <p:spPr bwMode="auto">
            <a:xfrm>
              <a:off x="4423" y="3652"/>
              <a:ext cx="20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USA</a:t>
              </a:r>
              <a:endParaRPr lang="en-US" altLang="en-US" smtClean="0">
                <a:solidFill>
                  <a:srgbClr val="002D5B"/>
                </a:solidFill>
              </a:endParaRPr>
            </a:p>
          </p:txBody>
        </p:sp>
        <p:sp>
          <p:nvSpPr>
            <p:cNvPr id="3098" name="Rectangle 56"/>
            <p:cNvSpPr>
              <a:spLocks noChangeArrowheads="1"/>
            </p:cNvSpPr>
            <p:nvPr/>
          </p:nvSpPr>
          <p:spPr bwMode="auto">
            <a:xfrm>
              <a:off x="4587" y="365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B1A40"/>
                  </a:solidFill>
                </a:rPr>
                <a:t>)</a:t>
              </a:r>
              <a:endParaRPr lang="en-US" altLang="en-US" smtClean="0">
                <a:solidFill>
                  <a:srgbClr val="002D5B"/>
                </a:solidFill>
              </a:endParaRPr>
            </a:p>
          </p:txBody>
        </p:sp>
        <p:sp>
          <p:nvSpPr>
            <p:cNvPr id="3099" name="Rectangle 57"/>
            <p:cNvSpPr>
              <a:spLocks noChangeArrowheads="1"/>
            </p:cNvSpPr>
            <p:nvPr/>
          </p:nvSpPr>
          <p:spPr bwMode="auto">
            <a:xfrm>
              <a:off x="2737" y="3678"/>
              <a:ext cx="87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smtClean="0">
                  <a:solidFill>
                    <a:srgbClr val="000000"/>
                  </a:solidFill>
                </a:rPr>
                <a:t>Funds borrowed in US </a:t>
              </a:r>
              <a:endParaRPr lang="en-US" altLang="en-US" smtClean="0">
                <a:solidFill>
                  <a:srgbClr val="002D5B"/>
                </a:solidFill>
              </a:endParaRPr>
            </a:p>
          </p:txBody>
        </p:sp>
        <p:sp>
          <p:nvSpPr>
            <p:cNvPr id="3100" name="Rectangle 58"/>
            <p:cNvSpPr>
              <a:spLocks noChangeArrowheads="1"/>
            </p:cNvSpPr>
            <p:nvPr/>
          </p:nvSpPr>
          <p:spPr bwMode="auto">
            <a:xfrm>
              <a:off x="2857" y="3768"/>
              <a:ext cx="5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itchFamily="34" charset="0"/>
                  <a:cs typeface="Arial" pitchFamily="34" charset="0"/>
                </a:defRPr>
              </a:lvl1pPr>
              <a:lvl2pPr algn="l">
                <a:spcBef>
                  <a:spcPct val="0"/>
                </a:spcBef>
                <a:defRPr>
                  <a:solidFill>
                    <a:schemeClr val="tx1"/>
                  </a:solidFill>
                  <a:latin typeface="Arial" pitchFamily="34" charset="0"/>
                  <a:cs typeface="Arial" pitchFamily="34" charset="0"/>
                </a:defRPr>
              </a:lvl2pPr>
              <a:lvl3pPr algn="l">
                <a:spcBef>
                  <a:spcPct val="0"/>
                </a:spcBef>
                <a:defRPr>
                  <a:solidFill>
                    <a:schemeClr val="tx1"/>
                  </a:solidFill>
                  <a:latin typeface="Arial" pitchFamily="34" charset="0"/>
                  <a:cs typeface="Arial" pitchFamily="34" charset="0"/>
                </a:defRPr>
              </a:lvl3pPr>
              <a:lvl4pPr algn="l">
                <a:spcBef>
                  <a:spcPct val="0"/>
                </a:spcBef>
                <a:defRPr>
                  <a:solidFill>
                    <a:schemeClr val="tx1"/>
                  </a:solidFill>
                  <a:latin typeface="Arial" pitchFamily="34" charset="0"/>
                  <a:cs typeface="Arial" pitchFamily="34" charset="0"/>
                </a:defRPr>
              </a:lvl4pPr>
              <a:lvl5pPr algn="l">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altLang="en-US" sz="1000" dirty="0">
                  <a:solidFill>
                    <a:srgbClr val="000000"/>
                  </a:solidFill>
                </a:rPr>
                <a:t>c</a:t>
              </a:r>
              <a:r>
                <a:rPr lang="en-US" altLang="en-US" sz="1000" dirty="0" smtClean="0">
                  <a:solidFill>
                    <a:srgbClr val="000000"/>
                  </a:solidFill>
                </a:rPr>
                <a:t>apital </a:t>
              </a:r>
              <a:r>
                <a:rPr lang="en-US" altLang="en-US" sz="1000" dirty="0">
                  <a:solidFill>
                    <a:srgbClr val="000000"/>
                  </a:solidFill>
                </a:rPr>
                <a:t>m</a:t>
              </a:r>
              <a:r>
                <a:rPr lang="en-US" altLang="en-US" sz="1000" dirty="0" smtClean="0">
                  <a:solidFill>
                    <a:srgbClr val="000000"/>
                  </a:solidFill>
                </a:rPr>
                <a:t>arkets</a:t>
              </a:r>
              <a:endParaRPr lang="en-US" altLang="en-US" dirty="0" smtClean="0">
                <a:solidFill>
                  <a:srgbClr val="002D5B"/>
                </a:solidFill>
              </a:endParaRPr>
            </a:p>
          </p:txBody>
        </p:sp>
        <p:pic>
          <p:nvPicPr>
            <p:cNvPr id="2107"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2959"/>
              <a:ext cx="62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8"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2959"/>
              <a:ext cx="61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 y="2166"/>
              <a:ext cx="62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1" name="Line 62"/>
            <p:cNvSpPr>
              <a:spLocks noChangeShapeType="1"/>
            </p:cNvSpPr>
            <p:nvPr/>
          </p:nvSpPr>
          <p:spPr bwMode="auto">
            <a:xfrm>
              <a:off x="1740" y="1073"/>
              <a:ext cx="0" cy="596"/>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102" name="Line 63"/>
            <p:cNvSpPr>
              <a:spLocks noChangeShapeType="1"/>
            </p:cNvSpPr>
            <p:nvPr/>
          </p:nvSpPr>
          <p:spPr bwMode="auto">
            <a:xfrm flipH="1">
              <a:off x="2413" y="3655"/>
              <a:ext cx="149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sp>
          <p:nvSpPr>
            <p:cNvPr id="3103" name="Freeform 64"/>
            <p:cNvSpPr>
              <a:spLocks/>
            </p:cNvSpPr>
            <p:nvPr/>
          </p:nvSpPr>
          <p:spPr bwMode="auto">
            <a:xfrm>
              <a:off x="2338" y="3629"/>
              <a:ext cx="81" cy="52"/>
            </a:xfrm>
            <a:custGeom>
              <a:avLst/>
              <a:gdLst>
                <a:gd name="T0" fmla="*/ 81 w 81"/>
                <a:gd name="T1" fmla="*/ 52 h 52"/>
                <a:gd name="T2" fmla="*/ 0 w 81"/>
                <a:gd name="T3" fmla="*/ 26 h 52"/>
                <a:gd name="T4" fmla="*/ 81 w 81"/>
                <a:gd name="T5" fmla="*/ 0 h 52"/>
                <a:gd name="T6" fmla="*/ 81 w 81"/>
                <a:gd name="T7" fmla="*/ 52 h 52"/>
              </a:gdLst>
              <a:ahLst/>
              <a:cxnLst>
                <a:cxn ang="0">
                  <a:pos x="T0" y="T1"/>
                </a:cxn>
                <a:cxn ang="0">
                  <a:pos x="T2" y="T3"/>
                </a:cxn>
                <a:cxn ang="0">
                  <a:pos x="T4" y="T5"/>
                </a:cxn>
                <a:cxn ang="0">
                  <a:pos x="T6" y="T7"/>
                </a:cxn>
              </a:cxnLst>
              <a:rect l="0" t="0" r="r" b="b"/>
              <a:pathLst>
                <a:path w="81" h="52">
                  <a:moveTo>
                    <a:pt x="81" y="52"/>
                  </a:moveTo>
                  <a:lnTo>
                    <a:pt x="0" y="26"/>
                  </a:lnTo>
                  <a:lnTo>
                    <a:pt x="81" y="0"/>
                  </a:lnTo>
                  <a:lnTo>
                    <a:pt x="8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eaLnBrk="1" hangingPunct="1">
                <a:spcBef>
                  <a:spcPct val="50000"/>
                </a:spcBef>
              </a:pPr>
              <a:endParaRPr lang="en-GB" sz="1600">
                <a:solidFill>
                  <a:srgbClr val="002D5B"/>
                </a:solidFill>
                <a:latin typeface="Georgia" pitchFamily="18" charset="0"/>
              </a:endParaRPr>
            </a:p>
          </p:txBody>
        </p:sp>
      </p:grpSp>
      <p:cxnSp>
        <p:nvCxnSpPr>
          <p:cNvPr id="2080" name="Straight Arrow Connector 2079"/>
          <p:cNvCxnSpPr/>
          <p:nvPr/>
        </p:nvCxnSpPr>
        <p:spPr>
          <a:xfrm>
            <a:off x="3601234" y="1867184"/>
            <a:ext cx="3155433" cy="3869992"/>
          </a:xfrm>
          <a:prstGeom prst="straightConnector1">
            <a:avLst/>
          </a:prstGeom>
          <a:ln>
            <a:solidFill>
              <a:schemeClr val="tx2"/>
            </a:solidFill>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13747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770" y="194829"/>
            <a:ext cx="7906450" cy="906463"/>
          </a:xfrm>
        </p:spPr>
        <p:txBody>
          <a:bodyPr/>
          <a:lstStyle/>
          <a:p>
            <a:r>
              <a:rPr lang="en-GB" b="0" dirty="0" smtClean="0"/>
              <a:t>Chevron Australia Holdings Pty Ltd, Federal Court of New South Wales, November 2014</a:t>
            </a:r>
            <a:endParaRPr lang="en-GB" b="0" dirty="0"/>
          </a:p>
        </p:txBody>
      </p:sp>
      <p:sp>
        <p:nvSpPr>
          <p:cNvPr id="6" name="Content Placeholder 5"/>
          <p:cNvSpPr>
            <a:spLocks noGrp="1"/>
          </p:cNvSpPr>
          <p:nvPr>
            <p:ph sz="quarter" idx="1"/>
          </p:nvPr>
        </p:nvSpPr>
        <p:spPr>
          <a:xfrm>
            <a:off x="493894" y="1600200"/>
            <a:ext cx="8153400" cy="4495800"/>
          </a:xfrm>
        </p:spPr>
        <p:txBody>
          <a:bodyPr/>
          <a:lstStyle/>
          <a:p>
            <a:pPr marL="285750" lvl="1" indent="-285750">
              <a:spcBef>
                <a:spcPts val="0"/>
              </a:spcBef>
              <a:buClr>
                <a:schemeClr val="tx2"/>
              </a:buClr>
              <a:buFont typeface="Arial" panose="020B0604020202020204" pitchFamily="34" charset="0"/>
              <a:buChar char="■"/>
            </a:pPr>
            <a:r>
              <a:rPr lang="en-GB" sz="1800" dirty="0"/>
              <a:t>2003 loan set at the then-current AUS$ LIBOR plus 4.14% (c. 9% p.a.)</a:t>
            </a:r>
          </a:p>
          <a:p>
            <a:pPr marL="285750" lvl="1" indent="-285750">
              <a:spcBef>
                <a:spcPts val="0"/>
              </a:spcBef>
              <a:buClr>
                <a:schemeClr val="tx2"/>
              </a:buClr>
              <a:buFont typeface="Arial" panose="020B0604020202020204" pitchFamily="34" charset="0"/>
              <a:buChar char="■"/>
            </a:pPr>
            <a:r>
              <a:rPr lang="en-GB" sz="1800" dirty="0"/>
              <a:t>Initial assumption that borrower would want to be rated at least BBB (the lowest investment grade rating) – conclusion that no more than AUS$2bn could be borrowed without falling below that rating</a:t>
            </a:r>
          </a:p>
          <a:p>
            <a:pPr marL="285750" lvl="1" indent="-285750">
              <a:spcBef>
                <a:spcPts val="0"/>
              </a:spcBef>
              <a:buClr>
                <a:schemeClr val="tx2"/>
              </a:buClr>
              <a:buFont typeface="Arial" panose="020B0604020202020204" pitchFamily="34" charset="0"/>
              <a:buChar char="■"/>
            </a:pPr>
            <a:r>
              <a:rPr lang="en-GB" sz="1800" dirty="0"/>
              <a:t>Company decided to borrow c. AUS$2.5bn, reducing its likely rating to only BB</a:t>
            </a:r>
          </a:p>
          <a:p>
            <a:pPr marL="285750" lvl="1" indent="-285750">
              <a:spcBef>
                <a:spcPts val="0"/>
              </a:spcBef>
              <a:buClr>
                <a:schemeClr val="tx2"/>
              </a:buClr>
              <a:buFont typeface="Arial" panose="020B0604020202020204" pitchFamily="34" charset="0"/>
              <a:buChar char="■"/>
            </a:pPr>
            <a:r>
              <a:rPr lang="en-GB" sz="1800" dirty="0"/>
              <a:t>Lender borrowed in US capital markets with benefit of explicit parental guarantee (borrower had no such guarantee)</a:t>
            </a:r>
          </a:p>
          <a:p>
            <a:pPr marL="285750" lvl="1" indent="-285750">
              <a:spcBef>
                <a:spcPts val="0"/>
              </a:spcBef>
              <a:buClr>
                <a:schemeClr val="tx2"/>
              </a:buClr>
              <a:buFont typeface="Arial" panose="020B0604020202020204" pitchFamily="34" charset="0"/>
              <a:buChar char="■"/>
            </a:pPr>
            <a:r>
              <a:rPr lang="en-GB" sz="1800" dirty="0"/>
              <a:t>Lender bore the FX risk</a:t>
            </a:r>
          </a:p>
          <a:p>
            <a:pPr marL="285750" lvl="1" indent="-285750">
              <a:spcBef>
                <a:spcPts val="0"/>
              </a:spcBef>
              <a:buClr>
                <a:schemeClr val="tx2"/>
              </a:buClr>
              <a:buFont typeface="Arial" panose="020B0604020202020204" pitchFamily="34" charset="0"/>
              <a:buChar char="■"/>
            </a:pPr>
            <a:r>
              <a:rPr lang="en-GB" sz="1800" dirty="0"/>
              <a:t>Commissioner of Taxation argued that at arm’s length </a:t>
            </a:r>
            <a:r>
              <a:rPr lang="en-GB" sz="1800" u="sng" dirty="0" smtClean="0"/>
              <a:t>different </a:t>
            </a:r>
            <a:r>
              <a:rPr lang="en-GB" sz="1800" u="sng" dirty="0"/>
              <a:t>terms would have been agreed</a:t>
            </a:r>
            <a:r>
              <a:rPr lang="en-GB" sz="1800" dirty="0"/>
              <a:t>, producing a lower interest rate and/or a smaller principal</a:t>
            </a:r>
          </a:p>
          <a:p>
            <a:pPr marL="742950" lvl="1" indent="-285750">
              <a:buClr>
                <a:schemeClr val="tx2"/>
              </a:buClr>
              <a:buFont typeface="Arial" panose="020B0604020202020204" pitchFamily="34" charset="0"/>
              <a:buChar char="□"/>
            </a:pPr>
            <a:r>
              <a:rPr lang="en-GB" sz="1600" dirty="0">
                <a:solidFill>
                  <a:schemeClr val="tx1"/>
                </a:solidFill>
              </a:rPr>
              <a:t>General discomfort with arrangement involving borrowing at 1.2% with a parental guarantee to lend at 9% to a company not given this benefit</a:t>
            </a:r>
          </a:p>
          <a:p>
            <a:pPr marL="742950" lvl="1" indent="-285750">
              <a:buClr>
                <a:schemeClr val="tx2"/>
              </a:buClr>
              <a:buFont typeface="Arial" panose="020B0604020202020204" pitchFamily="34" charset="0"/>
              <a:buChar char="□"/>
            </a:pPr>
            <a:r>
              <a:rPr lang="en-GB" sz="1600" dirty="0">
                <a:solidFill>
                  <a:schemeClr val="tx1"/>
                </a:solidFill>
              </a:rPr>
              <a:t>Willingness to interpret “arm’s length” as including quantum and other terms and conditions as well as interest rate</a:t>
            </a:r>
          </a:p>
        </p:txBody>
      </p:sp>
      <p:sp>
        <p:nvSpPr>
          <p:cNvPr id="4" name="Footer Placeholder 3"/>
          <p:cNvSpPr>
            <a:spLocks noGrp="1"/>
          </p:cNvSpPr>
          <p:nvPr>
            <p:ph type="ftr" sz="quarter" idx="4294967295"/>
          </p:nvPr>
        </p:nvSpPr>
        <p:spPr>
          <a:xfrm>
            <a:off x="3429000" y="18288"/>
            <a:ext cx="4114800" cy="329184"/>
          </a:xfrm>
          <a:prstGeom prst="rect">
            <a:avLst/>
          </a:prstGeom>
        </p:spPr>
        <p:txBody>
          <a:bodyPr/>
          <a:lstStyle/>
          <a:p>
            <a:pPr>
              <a:defRPr/>
            </a:pPr>
            <a:r>
              <a:rPr lang="en-US" dirty="0" smtClean="0"/>
              <a:t> </a:t>
            </a:r>
            <a:endParaRPr lang="en-US" dirty="0"/>
          </a:p>
        </p:txBody>
      </p:sp>
    </p:spTree>
    <p:extLst>
      <p:ext uri="{BB962C8B-B14F-4D97-AF65-F5344CB8AC3E}">
        <p14:creationId xmlns:p14="http://schemas.microsoft.com/office/powerpoint/2010/main" val="981026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a:themeElements>
    <a:clrScheme name="Arendt-Orange">
      <a:dk1>
        <a:srgbClr val="0C0C0C"/>
      </a:dk1>
      <a:lt1>
        <a:srgbClr val="FFFFFF"/>
      </a:lt1>
      <a:dk2>
        <a:srgbClr val="E04E30"/>
      </a:dk2>
      <a:lt2>
        <a:srgbClr val="FFFFFF"/>
      </a:lt2>
      <a:accent1>
        <a:srgbClr val="D8D8D8"/>
      </a:accent1>
      <a:accent2>
        <a:srgbClr val="BFBFBF"/>
      </a:accent2>
      <a:accent3>
        <a:srgbClr val="E04E30"/>
      </a:accent3>
      <a:accent4>
        <a:srgbClr val="646363"/>
      </a:accent4>
      <a:accent5>
        <a:srgbClr val="9D9D9C"/>
      </a:accent5>
      <a:accent6>
        <a:srgbClr val="0C0C0C"/>
      </a:accent6>
      <a:hlink>
        <a:srgbClr val="80808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6"/>
        </a:lnRef>
        <a:fillRef idx="0">
          <a:schemeClr val="accent6"/>
        </a:fillRef>
        <a:effectRef idx="0">
          <a:schemeClr val="accent6"/>
        </a:effectRef>
        <a:fontRef idx="minor">
          <a:schemeClr val="tx1"/>
        </a:fontRef>
      </a:style>
    </a:lnDef>
    <a:txDef>
      <a:spPr>
        <a:noFill/>
        <a:ln>
          <a:noFill/>
        </a:ln>
      </a:spPr>
      <a:bodyPr wrap="square" rtlCol="0">
        <a:spAutoFit/>
      </a:bodyPr>
      <a:lstStyle>
        <a:defPPr>
          <a:defRPr dirty="0"/>
        </a:defPPr>
      </a:lstStyle>
    </a:txDef>
  </a:objectDefaults>
  <a:extraClrSchemeLst/>
  <a:extLst>
    <a:ext uri="{05A4C25C-085E-4340-85A3-A5531E510DB2}">
      <thm15:themeFamily xmlns:thm15="http://schemas.microsoft.com/office/thememl/2012/main" xmlns="" name="005304 - Arendt - Yellow V2 [Compatibility Mode]" id="{4F53ECF6-2C1A-4881-B48B-E3A7C6C94D16}" vid="{0B5AF219-BD07-4FCF-BC97-B5855DFC43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ORANGE</Template>
  <TotalTime>2094</TotalTime>
  <Words>3650</Words>
  <Application>Microsoft Office PowerPoint</Application>
  <PresentationFormat>On-screen Show (4:3)</PresentationFormat>
  <Paragraphs>458</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ORANGE</vt:lpstr>
      <vt:lpstr>Visio</vt:lpstr>
      <vt:lpstr>Treasury Transfer Pricing Update June 2019</vt:lpstr>
      <vt:lpstr>Contents</vt:lpstr>
      <vt:lpstr>Transfer pricing issues for the treasury function</vt:lpstr>
      <vt:lpstr>Sources of transfer pricing change</vt:lpstr>
      <vt:lpstr>Loans – recent cases</vt:lpstr>
      <vt:lpstr>Loans – recent cases</vt:lpstr>
      <vt:lpstr>Loans – recent cases</vt:lpstr>
      <vt:lpstr>Chevron Australia Holdings Pty Ltd, Federal Court of  New South Wales, November 2014</vt:lpstr>
      <vt:lpstr>Chevron Australia Holdings Pty Ltd, Federal Court of New South Wales, November 2014</vt:lpstr>
      <vt:lpstr>Diligentia AB, June 2010, Swedish Supreme Administrative Court</vt:lpstr>
      <vt:lpstr>Loans: debt quantum analyses</vt:lpstr>
      <vt:lpstr>Loans - guidance</vt:lpstr>
      <vt:lpstr>Cash pooling cases</vt:lpstr>
      <vt:lpstr>Cash pooling cases</vt:lpstr>
      <vt:lpstr>Cash pooling guidance</vt:lpstr>
      <vt:lpstr>Financial intermediation</vt:lpstr>
      <vt:lpstr>The in-house bank</vt:lpstr>
      <vt:lpstr>Financial guarantees</vt:lpstr>
      <vt:lpstr>Hornbach-Baumarkt AG, European Court of Justice, 31 May 2018</vt:lpstr>
      <vt:lpstr>Nimbus Communications Ltd 2013, Mumbai ITAT</vt:lpstr>
      <vt:lpstr>Nimbus Communications Ltd, 2013, Mumbai ITAT</vt:lpstr>
      <vt:lpstr>GE Capital Canada Inc, Tax Court of Canada (2009)</vt:lpstr>
      <vt:lpstr>GE Capital Canada Inc</vt:lpstr>
      <vt:lpstr>Implications for guarantee fees</vt:lpstr>
      <vt:lpstr>Captive insurance</vt:lpstr>
      <vt:lpstr>Anon, Netherlands District Court of Zeeland/West – Brabant, 17 January 2014</vt:lpstr>
      <vt:lpstr>Anon, Netherlands District Court of Zeeland/West – Brabant, 17 January 2014</vt:lpstr>
      <vt:lpstr>Summary and implications for the treasury function </vt:lpstr>
      <vt:lpstr>Consistency in treasury transfer pricing </vt:lpstr>
      <vt:lpstr>Luxembourg TP and ATAD update</vt:lpstr>
      <vt:lpstr>Content</vt:lpstr>
      <vt:lpstr>Luxembourg TP case law</vt:lpstr>
      <vt:lpstr>TA 22 Oct 2018 / N° 40348</vt:lpstr>
      <vt:lpstr>TA 22 Oct 2018 / N° 40348</vt:lpstr>
      <vt:lpstr>TA 7 Jan. 2019 / N°40251</vt:lpstr>
      <vt:lpstr>ATAD update</vt:lpstr>
      <vt:lpstr>Introduction: the measures under ATAD I and ATAD II</vt:lpstr>
      <vt:lpstr>ATAD 1* &amp; ATAD 2** transposition in Luxembourg</vt:lpstr>
      <vt:lpstr>PowerPoint Presentation</vt:lpstr>
      <vt:lpstr>Consequences – Illustration</vt:lpstr>
      <vt:lpstr>Overview</vt:lpstr>
      <vt:lpstr>ATAD II implementation – hot topics</vt:lpstr>
      <vt:lpstr>Q &amp; A</vt:lpstr>
      <vt:lpstr>Thank you!</vt:lpstr>
    </vt:vector>
  </TitlesOfParts>
  <Company>Arendt &amp; Medernach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identity elements</dc:title>
  <dc:creator>Daniel Beeton</dc:creator>
  <cp:lastModifiedBy>Mariella Raben</cp:lastModifiedBy>
  <cp:revision>266</cp:revision>
  <cp:lastPrinted>2019-06-21T07:58:55Z</cp:lastPrinted>
  <dcterms:created xsi:type="dcterms:W3CDTF">2019-05-10T08:13:08Z</dcterms:created>
  <dcterms:modified xsi:type="dcterms:W3CDTF">2019-06-24T14:30:18Z</dcterms:modified>
</cp:coreProperties>
</file>